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1" r:id="rId10"/>
    <p:sldId id="272" r:id="rId11"/>
    <p:sldId id="273" r:id="rId12"/>
    <p:sldId id="292" r:id="rId13"/>
    <p:sldId id="293" r:id="rId14"/>
    <p:sldId id="294" r:id="rId15"/>
    <p:sldId id="295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7" r:id="rId24"/>
    <p:sldId id="274" r:id="rId25"/>
    <p:sldId id="275" r:id="rId26"/>
    <p:sldId id="278" r:id="rId27"/>
    <p:sldId id="279" r:id="rId28"/>
    <p:sldId id="280" r:id="rId29"/>
    <p:sldId id="281" r:id="rId30"/>
    <p:sldId id="276" r:id="rId31"/>
    <p:sldId id="288" r:id="rId32"/>
    <p:sldId id="289" r:id="rId33"/>
    <p:sldId id="290" r:id="rId34"/>
    <p:sldId id="291" r:id="rId35"/>
    <p:sldId id="282" r:id="rId36"/>
    <p:sldId id="283" r:id="rId37"/>
    <p:sldId id="284" r:id="rId38"/>
    <p:sldId id="285" r:id="rId39"/>
    <p:sldId id="286" r:id="rId40"/>
    <p:sldId id="287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38F240-ABB0-491F-99AF-E508C719D3C6}" v="2" dt="2023-06-15T03:51:34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ruvdholariya44255@outlook.com" userId="a8f83a08fdb40247" providerId="LiveId" clId="{0E38F240-ABB0-491F-99AF-E508C719D3C6}"/>
    <pc:docChg chg="undo custSel addSld modSld sldOrd">
      <pc:chgData name="dhruvdholariya44255@outlook.com" userId="a8f83a08fdb40247" providerId="LiveId" clId="{0E38F240-ABB0-491F-99AF-E508C719D3C6}" dt="2023-06-15T05:19:02.742" v="387" actId="680"/>
      <pc:docMkLst>
        <pc:docMk/>
      </pc:docMkLst>
      <pc:sldChg chg="delSp modSp mod">
        <pc:chgData name="dhruvdholariya44255@outlook.com" userId="a8f83a08fdb40247" providerId="LiveId" clId="{0E38F240-ABB0-491F-99AF-E508C719D3C6}" dt="2023-06-15T03:44:07.031" v="186" actId="20577"/>
        <pc:sldMkLst>
          <pc:docMk/>
          <pc:sldMk cId="2369001867" sldId="257"/>
        </pc:sldMkLst>
        <pc:spChg chg="del">
          <ac:chgData name="dhruvdholariya44255@outlook.com" userId="a8f83a08fdb40247" providerId="LiveId" clId="{0E38F240-ABB0-491F-99AF-E508C719D3C6}" dt="2023-06-15T03:34:45.562" v="0" actId="478"/>
          <ac:spMkLst>
            <pc:docMk/>
            <pc:sldMk cId="2369001867" sldId="257"/>
            <ac:spMk id="2" creationId="{D1B413DB-B97A-EB85-AF03-373ED39BAEAF}"/>
          </ac:spMkLst>
        </pc:spChg>
        <pc:spChg chg="mod">
          <ac:chgData name="dhruvdholariya44255@outlook.com" userId="a8f83a08fdb40247" providerId="LiveId" clId="{0E38F240-ABB0-491F-99AF-E508C719D3C6}" dt="2023-06-15T03:44:07.031" v="186" actId="20577"/>
          <ac:spMkLst>
            <pc:docMk/>
            <pc:sldMk cId="2369001867" sldId="257"/>
            <ac:spMk id="3" creationId="{C17DD977-8865-D9CC-E068-5CBD6060DBF6}"/>
          </ac:spMkLst>
        </pc:spChg>
      </pc:sldChg>
      <pc:sldChg chg="addSp delSp modSp new mod">
        <pc:chgData name="dhruvdholariya44255@outlook.com" userId="a8f83a08fdb40247" providerId="LiveId" clId="{0E38F240-ABB0-491F-99AF-E508C719D3C6}" dt="2023-06-15T03:40:44.270" v="142" actId="20577"/>
        <pc:sldMkLst>
          <pc:docMk/>
          <pc:sldMk cId="3877010870" sldId="258"/>
        </pc:sldMkLst>
        <pc:spChg chg="mod">
          <ac:chgData name="dhruvdholariya44255@outlook.com" userId="a8f83a08fdb40247" providerId="LiveId" clId="{0E38F240-ABB0-491F-99AF-E508C719D3C6}" dt="2023-06-15T03:40:44.270" v="142" actId="20577"/>
          <ac:spMkLst>
            <pc:docMk/>
            <pc:sldMk cId="3877010870" sldId="258"/>
            <ac:spMk id="2" creationId="{4AC5E05D-9AA6-97D4-081B-E9698CF901D3}"/>
          </ac:spMkLst>
        </pc:spChg>
        <pc:spChg chg="del">
          <ac:chgData name="dhruvdholariya44255@outlook.com" userId="a8f83a08fdb40247" providerId="LiveId" clId="{0E38F240-ABB0-491F-99AF-E508C719D3C6}" dt="2023-06-15T03:39:08.260" v="113" actId="22"/>
          <ac:spMkLst>
            <pc:docMk/>
            <pc:sldMk cId="3877010870" sldId="258"/>
            <ac:spMk id="3" creationId="{42D16A48-CF7B-13AD-C507-DD43A1ACA701}"/>
          </ac:spMkLst>
        </pc:spChg>
        <pc:picChg chg="add mod ord">
          <ac:chgData name="dhruvdholariya44255@outlook.com" userId="a8f83a08fdb40247" providerId="LiveId" clId="{0E38F240-ABB0-491F-99AF-E508C719D3C6}" dt="2023-06-15T03:40:35.790" v="136" actId="208"/>
          <ac:picMkLst>
            <pc:docMk/>
            <pc:sldMk cId="3877010870" sldId="258"/>
            <ac:picMk id="5" creationId="{75A50DD7-31F3-FDED-2C99-ADC5A0C8184C}"/>
          </ac:picMkLst>
        </pc:picChg>
        <pc:picChg chg="add mod">
          <ac:chgData name="dhruvdholariya44255@outlook.com" userId="a8f83a08fdb40247" providerId="LiveId" clId="{0E38F240-ABB0-491F-99AF-E508C719D3C6}" dt="2023-06-15T03:40:38.061" v="138" actId="208"/>
          <ac:picMkLst>
            <pc:docMk/>
            <pc:sldMk cId="3877010870" sldId="258"/>
            <ac:picMk id="6" creationId="{9DF4BFED-BB1E-07BC-8D97-272D14A6CDF7}"/>
          </ac:picMkLst>
        </pc:picChg>
      </pc:sldChg>
      <pc:sldChg chg="addSp delSp modSp new mod">
        <pc:chgData name="dhruvdholariya44255@outlook.com" userId="a8f83a08fdb40247" providerId="LiveId" clId="{0E38F240-ABB0-491F-99AF-E508C719D3C6}" dt="2023-06-15T03:51:46.985" v="227" actId="1076"/>
        <pc:sldMkLst>
          <pc:docMk/>
          <pc:sldMk cId="1784144836" sldId="259"/>
        </pc:sldMkLst>
        <pc:spChg chg="mod">
          <ac:chgData name="dhruvdholariya44255@outlook.com" userId="a8f83a08fdb40247" providerId="LiveId" clId="{0E38F240-ABB0-491F-99AF-E508C719D3C6}" dt="2023-06-15T03:43:24.106" v="165" actId="14100"/>
          <ac:spMkLst>
            <pc:docMk/>
            <pc:sldMk cId="1784144836" sldId="259"/>
            <ac:spMk id="2" creationId="{F1208B7E-0DF7-F7F6-FF91-ABCC04897FF1}"/>
          </ac:spMkLst>
        </pc:spChg>
        <pc:spChg chg="del mod">
          <ac:chgData name="dhruvdholariya44255@outlook.com" userId="a8f83a08fdb40247" providerId="LiveId" clId="{0E38F240-ABB0-491F-99AF-E508C719D3C6}" dt="2023-06-15T03:50:09.195" v="188" actId="22"/>
          <ac:spMkLst>
            <pc:docMk/>
            <pc:sldMk cId="1784144836" sldId="259"/>
            <ac:spMk id="3" creationId="{4363B13C-376E-A826-AF76-6263FA066FC3}"/>
          </ac:spMkLst>
        </pc:spChg>
        <pc:spChg chg="add del mod">
          <ac:chgData name="dhruvdholariya44255@outlook.com" userId="a8f83a08fdb40247" providerId="LiveId" clId="{0E38F240-ABB0-491F-99AF-E508C719D3C6}" dt="2023-06-15T03:50:50.798" v="198" actId="478"/>
          <ac:spMkLst>
            <pc:docMk/>
            <pc:sldMk cId="1784144836" sldId="259"/>
            <ac:spMk id="9" creationId="{BDC9BA55-963E-5B47-4A7A-EBCB0E679953}"/>
          </ac:spMkLst>
        </pc:spChg>
        <pc:spChg chg="add mod">
          <ac:chgData name="dhruvdholariya44255@outlook.com" userId="a8f83a08fdb40247" providerId="LiveId" clId="{0E38F240-ABB0-491F-99AF-E508C719D3C6}" dt="2023-06-15T03:51:39.521" v="225" actId="20577"/>
          <ac:spMkLst>
            <pc:docMk/>
            <pc:sldMk cId="1784144836" sldId="259"/>
            <ac:spMk id="14" creationId="{E9CF252F-1BD5-6FC9-C2DB-2CBF3737326E}"/>
          </ac:spMkLst>
        </pc:spChg>
        <pc:picChg chg="add del">
          <ac:chgData name="dhruvdholariya44255@outlook.com" userId="a8f83a08fdb40247" providerId="LiveId" clId="{0E38F240-ABB0-491F-99AF-E508C719D3C6}" dt="2023-06-15T03:40:13.096" v="128" actId="21"/>
          <ac:picMkLst>
            <pc:docMk/>
            <pc:sldMk cId="1784144836" sldId="259"/>
            <ac:picMk id="5" creationId="{5B3EEDF2-DABE-73D3-AEF4-8B3400489A49}"/>
          </ac:picMkLst>
        </pc:picChg>
        <pc:picChg chg="add del mod ord">
          <ac:chgData name="dhruvdholariya44255@outlook.com" userId="a8f83a08fdb40247" providerId="LiveId" clId="{0E38F240-ABB0-491F-99AF-E508C719D3C6}" dt="2023-06-15T03:50:34.557" v="192" actId="478"/>
          <ac:picMkLst>
            <pc:docMk/>
            <pc:sldMk cId="1784144836" sldId="259"/>
            <ac:picMk id="7" creationId="{E804FCB9-5284-921C-09A1-62BC84FE9FE1}"/>
          </ac:picMkLst>
        </pc:picChg>
        <pc:picChg chg="add mod">
          <ac:chgData name="dhruvdholariya44255@outlook.com" userId="a8f83a08fdb40247" providerId="LiveId" clId="{0E38F240-ABB0-491F-99AF-E508C719D3C6}" dt="2023-06-15T03:51:45.597" v="226" actId="1076"/>
          <ac:picMkLst>
            <pc:docMk/>
            <pc:sldMk cId="1784144836" sldId="259"/>
            <ac:picMk id="11" creationId="{D920ADC7-1F80-F346-1A56-667FF93A1D92}"/>
          </ac:picMkLst>
        </pc:picChg>
        <pc:picChg chg="add mod">
          <ac:chgData name="dhruvdholariya44255@outlook.com" userId="a8f83a08fdb40247" providerId="LiveId" clId="{0E38F240-ABB0-491F-99AF-E508C719D3C6}" dt="2023-06-15T03:51:46.985" v="227" actId="1076"/>
          <ac:picMkLst>
            <pc:docMk/>
            <pc:sldMk cId="1784144836" sldId="259"/>
            <ac:picMk id="13" creationId="{D52717DE-6265-48D3-1197-BAF20003C8C7}"/>
          </ac:picMkLst>
        </pc:picChg>
      </pc:sldChg>
      <pc:sldChg chg="addSp delSp modSp new mod">
        <pc:chgData name="dhruvdholariya44255@outlook.com" userId="a8f83a08fdb40247" providerId="LiveId" clId="{0E38F240-ABB0-491F-99AF-E508C719D3C6}" dt="2023-06-15T04:15:45.793" v="380" actId="1076"/>
        <pc:sldMkLst>
          <pc:docMk/>
          <pc:sldMk cId="2897006097" sldId="260"/>
        </pc:sldMkLst>
        <pc:spChg chg="mod">
          <ac:chgData name="dhruvdholariya44255@outlook.com" userId="a8f83a08fdb40247" providerId="LiveId" clId="{0E38F240-ABB0-491F-99AF-E508C719D3C6}" dt="2023-06-15T03:57:30.551" v="337" actId="113"/>
          <ac:spMkLst>
            <pc:docMk/>
            <pc:sldMk cId="2897006097" sldId="260"/>
            <ac:spMk id="2" creationId="{77618E91-9724-8F12-4904-18C4A8DC6DE4}"/>
          </ac:spMkLst>
        </pc:spChg>
        <pc:picChg chg="add del">
          <ac:chgData name="dhruvdholariya44255@outlook.com" userId="a8f83a08fdb40247" providerId="LiveId" clId="{0E38F240-ABB0-491F-99AF-E508C719D3C6}" dt="2023-06-15T03:53:05.215" v="230" actId="478"/>
          <ac:picMkLst>
            <pc:docMk/>
            <pc:sldMk cId="2897006097" sldId="260"/>
            <ac:picMk id="5" creationId="{05C7A7B8-F1A3-F42A-6949-7ADCFE673AE1}"/>
          </ac:picMkLst>
        </pc:picChg>
        <pc:picChg chg="add del mod">
          <ac:chgData name="dhruvdholariya44255@outlook.com" userId="a8f83a08fdb40247" providerId="LiveId" clId="{0E38F240-ABB0-491F-99AF-E508C719D3C6}" dt="2023-06-15T04:15:45.793" v="380" actId="1076"/>
          <ac:picMkLst>
            <pc:docMk/>
            <pc:sldMk cId="2897006097" sldId="260"/>
            <ac:picMk id="7" creationId="{6A89EE4F-BC3F-DCDF-A1BE-1B306DFC3AA8}"/>
          </ac:picMkLst>
        </pc:picChg>
        <pc:inkChg chg="add del">
          <ac:chgData name="dhruvdholariya44255@outlook.com" userId="a8f83a08fdb40247" providerId="LiveId" clId="{0E38F240-ABB0-491F-99AF-E508C719D3C6}" dt="2023-06-15T03:56:29.698" v="294" actId="478"/>
          <ac:inkMkLst>
            <pc:docMk/>
            <pc:sldMk cId="2897006097" sldId="260"/>
            <ac:inkMk id="8" creationId="{F18AA0F7-4BEE-938A-605C-24EDF4DB1CAD}"/>
          </ac:inkMkLst>
        </pc:inkChg>
        <pc:inkChg chg="add del">
          <ac:chgData name="dhruvdholariya44255@outlook.com" userId="a8f83a08fdb40247" providerId="LiveId" clId="{0E38F240-ABB0-491F-99AF-E508C719D3C6}" dt="2023-06-15T03:56:29.698" v="294" actId="478"/>
          <ac:inkMkLst>
            <pc:docMk/>
            <pc:sldMk cId="2897006097" sldId="260"/>
            <ac:inkMk id="9" creationId="{89B44382-3DB5-BAB0-F609-AC6C2A5388E8}"/>
          </ac:inkMkLst>
        </pc:inkChg>
        <pc:inkChg chg="add del">
          <ac:chgData name="dhruvdholariya44255@outlook.com" userId="a8f83a08fdb40247" providerId="LiveId" clId="{0E38F240-ABB0-491F-99AF-E508C719D3C6}" dt="2023-06-15T03:56:29.698" v="294" actId="478"/>
          <ac:inkMkLst>
            <pc:docMk/>
            <pc:sldMk cId="2897006097" sldId="260"/>
            <ac:inkMk id="10" creationId="{04A0D271-467F-BE9E-8527-5FEEBB09B86A}"/>
          </ac:inkMkLst>
        </pc:inkChg>
        <pc:inkChg chg="add">
          <ac:chgData name="dhruvdholariya44255@outlook.com" userId="a8f83a08fdb40247" providerId="LiveId" clId="{0E38F240-ABB0-491F-99AF-E508C719D3C6}" dt="2023-06-15T04:02:42.845" v="377" actId="9405"/>
          <ac:inkMkLst>
            <pc:docMk/>
            <pc:sldMk cId="2897006097" sldId="260"/>
            <ac:inkMk id="11" creationId="{6ACD636A-34C3-CC4A-788D-121EAD1887DD}"/>
          </ac:inkMkLst>
        </pc:inkChg>
      </pc:sldChg>
      <pc:sldChg chg="addSp delSp modSp new mod">
        <pc:chgData name="dhruvdholariya44255@outlook.com" userId="a8f83a08fdb40247" providerId="LiveId" clId="{0E38F240-ABB0-491F-99AF-E508C719D3C6}" dt="2023-06-15T04:02:40.134" v="376" actId="9405"/>
        <pc:sldMkLst>
          <pc:docMk/>
          <pc:sldMk cId="2792629576" sldId="261"/>
        </pc:sldMkLst>
        <pc:spChg chg="mod">
          <ac:chgData name="dhruvdholariya44255@outlook.com" userId="a8f83a08fdb40247" providerId="LiveId" clId="{0E38F240-ABB0-491F-99AF-E508C719D3C6}" dt="2023-06-15T03:57:19.354" v="335" actId="404"/>
          <ac:spMkLst>
            <pc:docMk/>
            <pc:sldMk cId="2792629576" sldId="261"/>
            <ac:spMk id="2" creationId="{AA033AD9-3EF9-7261-56A6-91FA7161AA36}"/>
          </ac:spMkLst>
        </pc:spChg>
        <pc:spChg chg="del">
          <ac:chgData name="dhruvdholariya44255@outlook.com" userId="a8f83a08fdb40247" providerId="LiveId" clId="{0E38F240-ABB0-491F-99AF-E508C719D3C6}" dt="2023-06-15T03:55:55.213" v="237" actId="22"/>
          <ac:spMkLst>
            <pc:docMk/>
            <pc:sldMk cId="2792629576" sldId="261"/>
            <ac:spMk id="3" creationId="{23061030-C0B3-89E2-B1F3-EC1CF823ABD4}"/>
          </ac:spMkLst>
        </pc:spChg>
        <pc:picChg chg="add mod ord">
          <ac:chgData name="dhruvdholariya44255@outlook.com" userId="a8f83a08fdb40247" providerId="LiveId" clId="{0E38F240-ABB0-491F-99AF-E508C719D3C6}" dt="2023-06-15T03:57:08.914" v="329" actId="1076"/>
          <ac:picMkLst>
            <pc:docMk/>
            <pc:sldMk cId="2792629576" sldId="261"/>
            <ac:picMk id="6" creationId="{D50E4117-C2BB-8250-E357-20A8F9A5633E}"/>
          </ac:picMkLst>
        </pc:picChg>
        <pc:inkChg chg="add">
          <ac:chgData name="dhruvdholariya44255@outlook.com" userId="a8f83a08fdb40247" providerId="LiveId" clId="{0E38F240-ABB0-491F-99AF-E508C719D3C6}" dt="2023-06-15T03:55:51.819" v="236" actId="9405"/>
          <ac:inkMkLst>
            <pc:docMk/>
            <pc:sldMk cId="2792629576" sldId="261"/>
            <ac:inkMk id="4" creationId="{FA9153BC-373E-8CA6-D4DD-71911A3A0F27}"/>
          </ac:inkMkLst>
        </pc:inkChg>
        <pc:inkChg chg="add">
          <ac:chgData name="dhruvdholariya44255@outlook.com" userId="a8f83a08fdb40247" providerId="LiveId" clId="{0E38F240-ABB0-491F-99AF-E508C719D3C6}" dt="2023-06-15T04:02:40.134" v="376" actId="9405"/>
          <ac:inkMkLst>
            <pc:docMk/>
            <pc:sldMk cId="2792629576" sldId="261"/>
            <ac:inkMk id="7" creationId="{40E35696-F903-E8F3-7D7B-767369FB0910}"/>
          </ac:inkMkLst>
        </pc:inkChg>
      </pc:sldChg>
      <pc:sldChg chg="addSp delSp modSp new mod ord">
        <pc:chgData name="dhruvdholariya44255@outlook.com" userId="a8f83a08fdb40247" providerId="LiveId" clId="{0E38F240-ABB0-491F-99AF-E508C719D3C6}" dt="2023-06-15T04:02:37.268" v="375" actId="9405"/>
        <pc:sldMkLst>
          <pc:docMk/>
          <pc:sldMk cId="3953050645" sldId="262"/>
        </pc:sldMkLst>
        <pc:spChg chg="mod">
          <ac:chgData name="dhruvdholariya44255@outlook.com" userId="a8f83a08fdb40247" providerId="LiveId" clId="{0E38F240-ABB0-491F-99AF-E508C719D3C6}" dt="2023-06-15T03:59:55.913" v="370" actId="14100"/>
          <ac:spMkLst>
            <pc:docMk/>
            <pc:sldMk cId="3953050645" sldId="262"/>
            <ac:spMk id="2" creationId="{CAA5B882-1481-8853-A943-3B2196ED9E02}"/>
          </ac:spMkLst>
        </pc:spChg>
        <pc:spChg chg="del">
          <ac:chgData name="dhruvdholariya44255@outlook.com" userId="a8f83a08fdb40247" providerId="LiveId" clId="{0E38F240-ABB0-491F-99AF-E508C719D3C6}" dt="2023-06-15T03:59:50.105" v="368" actId="22"/>
          <ac:spMkLst>
            <pc:docMk/>
            <pc:sldMk cId="3953050645" sldId="262"/>
            <ac:spMk id="3" creationId="{501CF900-5E99-FAFF-90FB-E979F000037B}"/>
          </ac:spMkLst>
        </pc:spChg>
        <pc:picChg chg="add mod ord">
          <ac:chgData name="dhruvdholariya44255@outlook.com" userId="a8f83a08fdb40247" providerId="LiveId" clId="{0E38F240-ABB0-491F-99AF-E508C719D3C6}" dt="2023-06-15T04:00:06.409" v="374" actId="1076"/>
          <ac:picMkLst>
            <pc:docMk/>
            <pc:sldMk cId="3953050645" sldId="262"/>
            <ac:picMk id="5" creationId="{D90AB82D-FF6B-B837-7D31-80449D1460D2}"/>
          </ac:picMkLst>
        </pc:picChg>
        <pc:inkChg chg="add">
          <ac:chgData name="dhruvdholariya44255@outlook.com" userId="a8f83a08fdb40247" providerId="LiveId" clId="{0E38F240-ABB0-491F-99AF-E508C719D3C6}" dt="2023-06-15T04:02:37.268" v="375" actId="9405"/>
          <ac:inkMkLst>
            <pc:docMk/>
            <pc:sldMk cId="3953050645" sldId="262"/>
            <ac:inkMk id="6" creationId="{3972E53B-268D-C30D-892C-D75BED04CDC0}"/>
          </ac:inkMkLst>
        </pc:inkChg>
      </pc:sldChg>
      <pc:sldChg chg="new">
        <pc:chgData name="dhruvdholariya44255@outlook.com" userId="a8f83a08fdb40247" providerId="LiveId" clId="{0E38F240-ABB0-491F-99AF-E508C719D3C6}" dt="2023-06-15T05:19:01.793" v="381" actId="680"/>
        <pc:sldMkLst>
          <pc:docMk/>
          <pc:sldMk cId="3939776436" sldId="263"/>
        </pc:sldMkLst>
      </pc:sldChg>
      <pc:sldChg chg="new">
        <pc:chgData name="dhruvdholariya44255@outlook.com" userId="a8f83a08fdb40247" providerId="LiveId" clId="{0E38F240-ABB0-491F-99AF-E508C719D3C6}" dt="2023-06-15T05:19:01.957" v="382" actId="680"/>
        <pc:sldMkLst>
          <pc:docMk/>
          <pc:sldMk cId="3810752653" sldId="264"/>
        </pc:sldMkLst>
      </pc:sldChg>
      <pc:sldChg chg="new">
        <pc:chgData name="dhruvdholariya44255@outlook.com" userId="a8f83a08fdb40247" providerId="LiveId" clId="{0E38F240-ABB0-491F-99AF-E508C719D3C6}" dt="2023-06-15T05:19:02.130" v="383" actId="680"/>
        <pc:sldMkLst>
          <pc:docMk/>
          <pc:sldMk cId="105464465" sldId="265"/>
        </pc:sldMkLst>
      </pc:sldChg>
      <pc:sldChg chg="new">
        <pc:chgData name="dhruvdholariya44255@outlook.com" userId="a8f83a08fdb40247" providerId="LiveId" clId="{0E38F240-ABB0-491F-99AF-E508C719D3C6}" dt="2023-06-15T05:19:02.287" v="384" actId="680"/>
        <pc:sldMkLst>
          <pc:docMk/>
          <pc:sldMk cId="472639720" sldId="266"/>
        </pc:sldMkLst>
      </pc:sldChg>
      <pc:sldChg chg="new">
        <pc:chgData name="dhruvdholariya44255@outlook.com" userId="a8f83a08fdb40247" providerId="LiveId" clId="{0E38F240-ABB0-491F-99AF-E508C719D3C6}" dt="2023-06-15T05:19:02.419" v="385" actId="680"/>
        <pc:sldMkLst>
          <pc:docMk/>
          <pc:sldMk cId="2160772230" sldId="267"/>
        </pc:sldMkLst>
      </pc:sldChg>
      <pc:sldChg chg="new">
        <pc:chgData name="dhruvdholariya44255@outlook.com" userId="a8f83a08fdb40247" providerId="LiveId" clId="{0E38F240-ABB0-491F-99AF-E508C719D3C6}" dt="2023-06-15T05:19:02.579" v="386" actId="680"/>
        <pc:sldMkLst>
          <pc:docMk/>
          <pc:sldMk cId="3769214341" sldId="268"/>
        </pc:sldMkLst>
      </pc:sldChg>
      <pc:sldChg chg="new">
        <pc:chgData name="dhruvdholariya44255@outlook.com" userId="a8f83a08fdb40247" providerId="LiveId" clId="{0E38F240-ABB0-491F-99AF-E508C719D3C6}" dt="2023-06-15T05:19:02.742" v="387" actId="680"/>
        <pc:sldMkLst>
          <pc:docMk/>
          <pc:sldMk cId="3224631736" sldId="269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04:02:42.8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24575,'1435'0'-1365,"-1404"0"-5461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2:13:47.6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79 24575,'15'-1'0,"-1"0"0,25-6 0,6-1 0,537-26 0,-492 31 0,64-10 0,-43 2 0,-108 12 0,-7 4 0,-21 11 0,-37 19 0,-216 127 0,174-99 0,64-41 0,-1-2 0,-75 24 0,96-37 0,-6 4-1365,3-1-5461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2:13:48.6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16 24575,'1038'0'0,"-1007"-1"-682,57-8-1,-58 3-6143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2:13:50.0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379 84 24575,'98'-4'0,"152"-29"0,-96 11 0,-96 14 0,-10 0 0,70 0 0,-115 8 0,-1 0 0,0 0 0,1 0 0,-1 0 0,0 0 0,1 1 0,-1-1 0,0 1 0,0-1 0,1 1 0,-1 0 0,0 0 0,0 0 0,0 0 0,0 1 0,0-1 0,0 0 0,3 4 0,-5-5 0,0 1 0,1 0 0,-1-1 0,0 1 0,1 0 0,-1-1 0,0 1 0,0 0 0,0 0 0,0-1 0,0 1 0,0 0 0,0 0 0,0-1 0,0 1 0,0 0 0,0 0 0,0-1 0,0 1 0,-1 0 0,1 1 0,-2 0 0,1 0 0,0 0 0,-1 0 0,1 0 0,-1 0 0,0 0 0,1 0 0,-1-1 0,-3 3 0,-13 9 0,-1-1 0,0-1 0,-1-1 0,0-1 0,-34 12 0,-112 23 0,134-36 0,-127 32 0,-112 26 0,231-56 0,0 3 0,1 1 0,-43 22 0,-25 9 0,102-43 0,0-1 0,1 1 0,-1 0 0,0 0 0,1 0 0,0 1 0,-9 5 0,13-8 0,0 1 0,0-1 0,0 0 0,0 1 0,0-1 0,0 0 0,0 0 0,0 1 0,0-1 0,0 0 0,0 1 0,0-1 0,0 0 0,0 1 0,0-1 0,0 0 0,0 1 0,0-1 0,0 0 0,0 0 0,1 1 0,-1-1 0,0 0 0,0 0 0,0 1 0,0-1 0,1 0 0,-1 0 0,0 1 0,0-1 0,1 0 0,-1 0 0,0 0 0,0 0 0,1 1 0,-1-1 0,0 0 0,1 0 0,-1 0 0,0 0 0,0 0 0,1 0 0,-1 0 0,0 0 0,1 0 0,-1 0 0,0 0 0,1 0 0,-1 0 0,20 4 0,57 2 0,117-5 0,-99-2 0,-6 0-341,-1-4 0,1-4-1,171-39 1,-226 39-6485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2:13:51.2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155 54 24575,'1'-2'0,"-1"-1"0,1 1 0,0 0 0,0 0 0,-1 0 0,1 0 0,0 0 0,1 1 0,-1-1 0,0 0 0,1 0 0,-1 1 0,0-1 0,1 1 0,0-1 0,-1 1 0,1 0 0,0-1 0,0 1 0,0 0 0,0 0 0,0 0 0,0 1 0,0-1 0,0 0 0,0 1 0,4-1 0,8-2 0,0 0 0,24-2 0,-36 5 0,4-1 0,0 1 0,-1 0 0,1 0 0,0 0 0,0 1 0,-1 0 0,1 0 0,0 0 0,-1 1 0,1 0 0,-1 0 0,7 3 0,-8-2 0,0 0 0,0 0 0,-1 0 0,1 1 0,-1-1 0,1 1 0,-1 0 0,0 0 0,-1 0 0,1 1 0,-1-1 0,0 0 0,0 1 0,3 8 0,2 12 0,-1 1 0,0 1 0,-2-1 0,1 42 0,-9 113 0,1-99 0,2-55 0,-1-5 0,1 0 0,2 0 0,0 0 0,1 0 0,1 0 0,11 41 0,-14-62 0,0 0 0,1 0 0,-1 0 0,0 1 0,1-1 0,-1 0 0,1 0 0,-1 0 0,1 0 0,-1 0 0,1 0 0,0 0 0,0-1 0,-1 1 0,1 0 0,0 0 0,0 0 0,0-1 0,0 1 0,1 0 0,-1-1 0,0-1 0,0 1 0,-1 0 0,1-1 0,0 0 0,0 1 0,0-1 0,-1 1 0,1-1 0,0 0 0,-1 1 0,1-1 0,-1 0 0,1 0 0,-1 1 0,1-2 0,3-4 0,0 46 0,-6-23 0,0 0 0,-2-1 0,1 1 0,-2-1 0,0 0 0,-1 0 0,-1 0 0,-1-1 0,0 0 0,-13 18 0,15-23 0,-1-1 0,-1 0 0,0-1 0,0 0 0,0 0 0,-1 0 0,0-1 0,-1-1 0,0 1 0,0-2 0,0 1 0,0-1 0,-1-1 0,0 0 0,0-1 0,-13 3 0,-17-2-325,0-1-1,-66-6 0,97 3-62,-17-1-6438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2:37:45.9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57 24575,'1'-2'0,"0"0"0,1 0 0,-1 1 0,1-1 0,0 1 0,-1-1 0,1 1 0,0 0 0,0 0 0,0-1 0,0 1 0,0 0 0,0 1 0,0-1 0,0 0 0,3 0 0,42-7 0,-34 6 0,143-14 0,254 8 0,-280 9 0,4444 1-1365,-4537-2-5461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2:37:46.8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24575,'83'4'0,"-1"3"0,115 27 0,-114-19 0,-60-11 0,75 16 0,-88-17 0,-1 0 0,1 0 0,0 1 0,-1 0 0,0 1 0,17 11 0,-25-16 0,-1 1 0,1 0 0,0-1 0,0 1 0,-1 0 0,1 0 0,0 0 0,-1 0 0,1 0 0,-1-1 0,1 1 0,-1 0 0,0 0 0,1 0 0,-1 0 0,0 0 0,0 0 0,1 1 0,-1-1 0,0 0 0,0 0 0,0 0 0,0 0 0,0 0 0,-1 0 0,1 0 0,0 0 0,0 0 0,-1 0 0,1 0 0,-1 0 0,1 0 0,-1 0 0,1 0 0,-1 0 0,1-1 0,-1 1 0,0 0 0,0 0 0,-1 1 0,-4 4 0,0-1 0,-1 1 0,1-1 0,-8 4 0,11-7 0,-219 124 113,-13 9-1591,208-116-5348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2:37:48.7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776 0 24575,'-13'191'0,"6"-126"0,2 95 0,10-134 0,-5-26 0,1 0 0,-1 0 0,0 1 0,0-1 0,0 0 0,1 0 0,-1 0 0,0 1 0,0-1 0,0 0 0,1 0 0,-1 0 0,0 0 0,1 0 0,-1 0 0,0 0 0,0 1 0,1-1 0,-1 0 0,0 0 0,1 0 0,-1 0 0,0 0 0,0 0 0,1 0 0,-1 0 0,0-1 0,1 1 0,-1 0 0,0 0 0,0 0 0,1 0 0,-1 0 0,0 0 0,0 0 0,1-1 0,-1 1 0,0 0 0,0 0 0,1-1 0,2-2 0,0 0 0,-1-1 0,1 1 0,-1-1 0,0 0 0,0 0 0,0 0 0,2-8 0,23-90 0,-19 67 0,24-65 0,-31 97 0,0 0 0,0 1 0,0-1 0,1 1 0,-1-1 0,1 1 0,-1-1 0,1 1 0,0 0 0,0 0 0,0 0 0,3-3 0,-4 5 0,1 0 0,-1-1 0,1 1 0,-1 0 0,0 0 0,1 0 0,-1 0 0,1 0 0,-1 0 0,0 0 0,1 1 0,-1-1 0,1 1 0,-1-1 0,0 1 0,1-1 0,-1 1 0,0-1 0,0 1 0,0 0 0,0 0 0,1 0 0,-1 0 0,0 0 0,0 0 0,0 0 0,-1 0 0,3 2 0,21 25 0,-1 1 0,-2 0 0,32 57 0,45 112 0,-71-142 0,-17-37 0,-6-11 0,0 1 0,0-1 0,-1 0 0,1 1 0,-2 0 0,3 12 0,-5-20 0,0 0 0,0 0 0,0-1 0,0 1 0,0 0 0,0 0 0,0 0 0,0 0 0,0 0 0,-1 0 0,1-1 0,0 1 0,-1 0 0,1 0 0,-1 0 0,1 0 0,-1-1 0,1 1 0,-1 0 0,1-1 0,-1 1 0,0 0 0,1-1 0,-1 1 0,0-1 0,0 1 0,1-1 0,-1 1 0,0-1 0,0 0 0,0 1 0,0-1 0,1 0 0,-1 0 0,0 0 0,0 1 0,0-1 0,0 0 0,0 0 0,-1 0 0,-42-7 0,36 5 0,-140-26 0,-159-10 0,-154 20 0,252 20 0,216-2 0,571-1 0,-445-6 0,0-6 0,175-39 0,-289 47 0,5 0 0,-1 0 0,0-2 0,-1 0 0,0-2 0,0 0 0,21-13 0,-40 21 0,-1-1 0,0 1 0,1-1 0,-1 0 0,0 0 0,0 0 0,0 0 0,0 0 0,0 0 0,-1 0 0,1 0 0,0-1 0,-1 1 0,0-1 0,0 1 0,0-1 0,0 0 0,0 1 0,0-1 0,-1 0 0,1 0 0,-1 0 0,0 1 0,1-1 0,-2-5 0,1 7 0,0 0 0,-1 1 0,1-1 0,-1 0 0,1 1 0,0-1 0,-1 1 0,1-1 0,-1 1 0,1-1 0,-1 1 0,0-1 0,1 1 0,-1-1 0,1 1 0,-1-1 0,0 1 0,1 0 0,-1 0 0,0-1 0,0 1 0,1 0 0,-1 0 0,0 0 0,0 0 0,1 0 0,-1 0 0,0 0 0,0 0 0,1 0 0,-1 0 0,0 0 0,-1 1 0,-30 8 0,28-7 0,-82 38 0,2 3 0,-104 72 0,148-89 0,-49 30-455,3 4 0,-82 73 0,128-93-6371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2:37:50.0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 1 24575,'0'646'0,"-2"-639"0,-1-14 0,-3-18 0,-4-75-320,4-131-1,6 193-403,0-2-6102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2:47:17.2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0 342 24575,'1'4'0,"0"0"0,1 1 0,-1-1 0,1 0 0,0 0 0,0 0 0,5 7 0,5 13 0,-3-1 0,0 0 0,1-1 0,1-1 0,1 0 0,1 0 0,1-1 0,1-1 0,24 25 0,-33-39 0,0 0 0,0-1 0,1 0 0,0 0 0,0 0 0,0-1 0,0 0 0,1 0 0,-1-1 0,1 0 0,-1-1 0,1 1 0,0-1 0,0-1 0,-1 1 0,1-2 0,0 1 0,0-1 0,13-2 0,2-3 0,0 0 0,0-1 0,-1-1 0,0-2 0,27-14 0,194-112 0,338-164 0,-443 246-682,158-40-1,-244 81-6143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2:47:19.0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1 267 24575,'4'1'0,"0"-1"0,0 0 0,-1 1 0,1 0 0,0 0 0,0 0 0,-1 0 0,1 0 0,0 1 0,-1 0 0,1 0 0,-1 0 0,6 4 0,0 3 0,0-1 0,15 20 0,-18-20 0,1 0 0,0 0 0,0-1 0,11 9 0,-17-16 0,1 1 0,-1 0 0,0-1 0,0 1 0,0-1 0,0 0 0,1 1 0,-1-1 0,0 0 0,0 0 0,0 0 0,1 0 0,-1 0 0,0 0 0,0 0 0,1 0 0,-1 0 0,0-1 0,0 1 0,0 0 0,3-2 0,23-15 0,-19 11 0,95-66 60,172-89 0,-231 139-246,1 2 1,0 3-1,2 1 0,0 2 1,0 2-1,2 3 1,50-4-1,-65 11-6640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03:55:51.8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2:50:31.7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1 771 24575,'10'33'0,"-3"-16"0,-5-7 0,1-1 0,1 1 0,0 0 0,0-1 0,8 13 0,-10-19 0,0 0 0,1 0 0,0-1 0,-1 1 0,1 0 0,0-1 0,0 0 0,1 0 0,-1 0 0,0 0 0,1 0 0,-1 0 0,1-1 0,-1 0 0,1 0 0,0 0 0,-1 0 0,5 0 0,22 2 0,0-2 0,-1-1 0,1-1 0,-1-1 0,1-2 0,-1-1 0,45-14 0,14-11 0,93-46 0,437-227-712,-94 43 151,-405 206 728,175-91-1487,-244 113-4445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2:50:33.7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0 506 24575,'1'6'0,"0"0"0,0-1 0,0 1 0,1-1 0,0 0 0,0 1 0,1-1 0,-1 0 0,1 0 0,0 0 0,0-1 0,1 1 0,5 5 0,6 6 0,0-1 0,21 16 0,-29-26 0,0 0 0,0-1 0,0 0 0,1 0 0,0-1 0,-1 0 0,1 0 0,0-1 0,1 0 0,-1-1 0,0 1 0,0-2 0,1 1 0,-1-1 0,0 0 0,1-1 0,-1 0 0,10-2 0,7-3 0,-1-1 0,-1-1 0,0-1 0,42-22 0,270-164 0,119-59 0,-131 111-1365,-267 117-5461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2:53:25.3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1 364 24575,'0'2'0,"0"0"0,1-1 0,-1 1 0,1 0 0,-1-1 0,1 1 0,0-1 0,-1 1 0,1 0 0,0-1 0,0 0 0,0 1 0,0-1 0,1 0 0,-1 1 0,0-1 0,0 0 0,1 0 0,1 1 0,33 18 0,-30-17 0,14 6 0,-1-2 0,2 0 0,-1-1 0,1-1 0,0-1 0,0 0 0,0-2 0,0-1 0,1 0 0,-1-2 0,0 0 0,0-1 0,1-2 0,-1 0 0,-1-1 0,1-1 0,35-15 0,279-141 0,-202 94 0,-40 20-69,168-75-1227,-212 106-5530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2:53:27.2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1 168 24575,'3'2'0,"0"1"0,0-1 0,0 0 0,1 0 0,-1 0 0,0-1 0,1 1 0,0-1 0,-1 0 0,1 0 0,0 0 0,4 0 0,50 3 0,-41-4 0,309 5 0,-225-8 0,122-19 0,-174 12 40,-1-1 0,85-32 0,85-53-1525,-192 83-5341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3:01:44.5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1 876 24575,'1'1'0,"1"0"0,-1-1 0,0 1 0,1 0 0,-1 0 0,0 0 0,0 0 0,1 1 0,-1-1 0,0 0 0,0 0 0,0 1 0,0-1 0,-1 0 0,1 1 0,0-1 0,-1 1 0,1-1 0,0 1 0,-1 0 0,0-1 0,1 3 0,5 12 0,-1-8 0,0 0 0,0-1 0,0 1 0,14 12 0,-16-17 0,-1-1 0,1 0 0,0 0 0,0 0 0,0-1 0,0 1 0,0-1 0,0 1 0,1-1 0,-1 0 0,0 0 0,1 0 0,-1-1 0,1 1 0,-1-1 0,1 0 0,4 0 0,8-3 0,0-1 0,-1-1 0,1 0 0,-1-1 0,0 0 0,18-11 0,-23 12 0,401-204 14,134-64-1249,248-100-130,-607 284-4240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3:01:45.9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3 266 24575,'0'38'0,"-2"-20"0,2 0 0,0 0 0,1 0 0,1 0 0,0-1 0,2 1 0,10 33 0,-13-49 0,0 0 0,0-1 0,-1 1 0,1-1 0,0 1 0,1-1 0,-1 0 0,0 1 0,0-1 0,1 0 0,-1 0 0,0 0 0,1 0 0,-1 0 0,1 0 0,0 0 0,-1 0 0,1-1 0,0 1 0,-1-1 0,1 1 0,0-1 0,-1 0 0,1 1 0,0-1 0,0 0 0,0 0 0,-1 0 0,1-1 0,0 1 0,0 0 0,2-1 0,6-3 0,0 1 0,0-1 0,0 0 0,13-9 0,-22 12 0,180-109 0,-31 17 0,245-127-1365,-296 168-5461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3:28:23.1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3:28:23.4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3:38:58.6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0 381 24575,'4'1'0,"0"-1"0,-1 1 0,1-1 0,0 1 0,-1 1 0,1-1 0,-1 0 0,1 1 0,-1 0 0,0 0 0,0 0 0,0 0 0,0 0 0,0 0 0,4 5 0,6 7 0,-1 0 0,10 16 0,7 6 0,-25-31 0,1 1 0,-1-2 0,1 1 0,1-1 0,-1 1 0,0-1 0,1-1 0,0 1 0,0-1 0,12 5 0,-14-8 0,0 1 0,0-1 0,0 0 0,0 0 0,0 0 0,0 0 0,0-1 0,0 0 0,0 0 0,0 0 0,0 0 0,0 0 0,-1-1 0,1 0 0,-1 1 0,1-1 0,-1-1 0,1 1 0,5-6 0,106-88 0,58-42 0,286-126-1049,-439 254 733,21-11-6510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3:39:00.7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17 24575,'5'4'0,"5"7"0,5 5 0,1 4 0,2-1 0,2 1 0,2-3 0,2-5 0,1-4 0,18-8 0,29-13 0,19-8 0,8-5 0,-13-3 0,-22-1 0,-21 5-8191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04:02:40.1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24575,'1478'0'-1365,"-1450"0"-5461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3:39:02.6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0 324 24575,'4'5'0,"-1"1"0,1-1 0,-1 1 0,0 0 0,-1 0 0,1 0 0,-1 0 0,2 10 0,8 22 0,15 18 0,59 89 0,-84-142 0,0 0 0,0-1 0,0 1 0,0-1 0,0 1 0,1-1 0,-1 0 0,1 0 0,-1 0 0,1 0 0,0 0 0,0-1 0,0 1 0,0-1 0,0 0 0,0 0 0,0 0 0,5 1 0,-3-2 0,0-1 0,0 1 0,0-1 0,1 0 0,-1 0 0,0 0 0,0-1 0,0 0 0,-1 0 0,1 0 0,6-4 0,619-320 0,-447 241 0,287-90 0,-281 127-1365,-134 39-5461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3:39:03.4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1 741 24575,'36'42'0,"-32"-35"0,1 0 0,0-1 0,0 0 0,1 0 0,0 0 0,0-1 0,0 0 0,0 0 0,1-1 0,0 1 0,0-1 0,0-1 0,0 0 0,1 0 0,7 2 0,-4-2 0,0-1 0,0-1 0,0 0 0,0-1 0,0 0 0,0 0 0,0-1 0,0-1 0,-1 0 0,1 0 0,0-1 0,-1 0 0,19-9 0,3-5 0,-1-1 0,56-45 0,-84 60 0,306-243 0,55-41 0,-290 235-46,-35 26-394,-2-2 0,50-47 1,-60 45-6387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3:48:46.0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1 462 24575,'15'30'0,"-1"0"0,1 0 0,2-2 0,34 47 0,-48-72 0,-1 0 0,1-1 0,0 1 0,0-1 0,0 0 0,0 0 0,0 0 0,0 0 0,1-1 0,-1 1 0,0-1 0,1 0 0,0 1 0,-1-2 0,1 1 0,-1 0 0,1-1 0,0 0 0,0 0 0,-1 0 0,1 0 0,0 0 0,-1-1 0,5-1 0,4-1 0,0-1 0,0-1 0,0 0 0,0-1 0,20-13 0,162-112 0,58-37 0,-106 86-455,3 5 0,223-78 0,-296 128-6371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3:48:50.9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1 188 24575,'0'1'0,"0"1"0,0 0 0,0 0 0,0 0 0,0 0 0,1 0 0,-1 0 0,1-1 0,-1 1 0,1 0 0,0 0 0,-1 0 0,1-1 0,0 1 0,0-1 0,0 1 0,0 0 0,1-1 0,-1 0 0,0 1 0,1-1 0,-1 0 0,1 0 0,-1 0 0,1 1 0,-1-2 0,1 1 0,0 0 0,0 0 0,-1 0 0,1-1 0,0 1 0,0-1 0,0 0 0,0 1 0,-1-1 0,3 0 0,6 0 0,-1-1 0,0 1 0,0-2 0,0 1 0,0-1 0,15-5 0,183-76 0,-122 47 0,106-31 0,-148 56-273,-1 2 0,1 2 0,1 2 0,63 0 0,-79 6-6553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3:48:52.6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1069 0 24575,'-10'0'0,"1"0"0,0 1 0,0 0 0,0 0 0,-1 1 0,1 1 0,0-1 0,1 1 0,-1 1 0,1-1 0,-1 2 0,1-1 0,0 1 0,1 0 0,-1 1 0,1 0 0,-11 11 0,-55 59 0,-107 145 0,177-217 0,-20 28 0,1 0 0,1 1 0,2 1 0,-23 56 0,36-72 0,0 0 0,0 1 0,2-1 0,0 1 0,1 0 0,1 0 0,1 0 0,1 0 0,0 0 0,1 0 0,5 24 0,-2-30 0,1-1 0,0 0 0,0-1 0,1 1 0,1-1 0,10 14 0,-7-10 0,-1 0 0,13 29 0,-19-39 0,-2 0 0,1 1 0,-1-1 0,1 1 0,-1-1 0,-1 1 0,1 0 0,-1 0 0,0-1 0,-1 1 0,1 0 0,-3 9 0,-2-2 0,1 0 0,-2 0 0,0-1 0,-1 1 0,0-2 0,0 1 0,-1-1 0,-1 0 0,0 0 0,-1-1 0,-12 10 0,-5 3 0,-1-1 0,-1-2 0,-40 22 0,16-15 0,-1-2 0,-1-3 0,-84 23 0,110-41 0,18-5 0,14 1 0,1 0 0,-1 0 0,1 0 0,-1 0 0,0 1 0,1-1 0,-1 1 0,0 0 0,1 0 0,-1 0 0,0 1 0,0-1 0,0 1 0,0-1 0,0 1 0,-1 0 0,1 0 0,0 0 0,2 4 0,5 4 0,0 0 0,0 1 0,10 16 0,0 4 0,-1 2 0,-2 0 0,-1 1 0,-2 0 0,-1 1 0,-2 1 0,-1 0 0,9 69 0,-7 18 0,-6 168 0,4 47 0,-8-325 0,0 0 0,0 0 0,1 0 0,1 0 0,0-1 0,9 20 0,-11-28 0,1 1 0,-1-1 0,1 0 0,0 0 0,0 0 0,0 0 0,1-1 0,-1 1 0,1-1 0,0 0 0,0 0 0,0 0 0,0-1 0,0 0 0,1 1 0,-1-1 0,1-1 0,-1 1 0,1-1 0,9 2 0,31 0-14,76-4 0,-60-2-1323,-15 2-5489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4:06:09.8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0 372 24575,'2'1'0,"-1"-1"0,0 1 0,1-1 0,-1 1 0,1-1 0,-1 1 0,0 0 0,0 0 0,1 0 0,-1 0 0,0-1 0,0 1 0,0 1 0,0-1 0,0 0 0,0 0 0,1 2 0,15 26 0,-13-23 0,47 95 0,-51-99 0,1-1 0,0 0 0,0 1 0,0-1 0,0 0 0,0 1 0,1-1 0,-1 0 0,0 0 0,0 0 0,1 0 0,-1 0 0,0-1 0,1 1 0,-1 0 0,1-1 0,-1 1 0,1-1 0,0 1 0,-1-1 0,1 1 0,-1-1 0,1 0 0,0 0 0,-1 0 0,1 0 0,0 0 0,-1-1 0,1 1 0,-1 0 0,1-1 0,0 1 0,-1-1 0,1 1 0,2-2 0,6-4 0,0 1 0,0-1 0,-1-1 0,11-9 0,-10 9 0,386-270 120,-325 235-491,2 3-1,1 3 1,146-48 0,-163 69-6455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4:06:22.4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1 344 24575,'48'113'0,"-18"-53"0,-24-44 0,1-1 0,1 0 0,0 0 0,1-1 0,0 0 0,1-1 0,1 0 0,17 17 0,-24-27 0,0-1 0,0 0 0,0 1 0,0-2 0,0 1 0,1 0 0,-1-1 0,0 0 0,1 0 0,-1 0 0,1 0 0,-1-1 0,1 1 0,0-1 0,-1-1 0,1 1 0,-1-1 0,1 1 0,-1-1 0,1-1 0,6-1 0,4-4 0,1 0 0,-2 0 0,1-1 0,21-17 0,140-112 0,19-14 0,259-128-784,-413 256 203,10-7-6245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4:06:24.6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919 1 24575,'19'15'0,"0"2"0,-2 0 0,0 1 0,-1 0 0,-1 2 0,-1 0 0,16 29 0,-15-26 0,57 92 0,98 214 0,-139-255 0,-3 0 0,-4 2 0,-3 1 0,15 110 0,-10 105 0,3 33 0,-20-269 0,2 0 0,2-1 0,35 89 0,-39-122 0,1 0 0,1 0 0,22 31 0,-29-47 0,0-1 0,0 0 0,0 0 0,1 0 0,0-1 0,0 1 0,0-1 0,0 0 0,1 0 0,-1-1 0,1 0 0,0 0 0,0 0 0,0-1 0,0 0 0,1 0 0,12 2 0,-16-4 0,0 0 0,-1 0 0,1-1 0,0 1 0,0-1 0,0 1 0,-1-1 0,1 0 0,0 0 0,-1 0 0,4-2 0,0 0 0,-6 3 0,0 0 0,0-1 0,0 1 0,1 0 0,-1 0 0,0 0 0,0 0 0,0 0 0,0 0 0,0 0 0,1 0 0,-1 0 0,0 0 0,0 0 0,0 0 0,0 0 0,1 0 0,-1 0 0,0 0 0,0 0 0,0 0 0,0 0 0,1 0 0,-1 0 0,0 0 0,0 0 0,0 0 0,0 0 0,1 0 0,-1 1 0,0-1 0,0 0 0,0 0 0,0 0 0,0 0 0,0 0 0,1 0 0,-1 1 0,0-1 0,0 0 0,0 0 0,0 0 0,0 0 0,0 0 0,0 1 0,0-1 0,0 0 0,0 0 0,0 0 0,0 0 0,0 1 0,0-1 0,0 0 0,0 0 0,0 0 0,0 0 0,0 1 0,0-1 0,0 0 0,0 0 0,0 0 0,0 0 0,0 1 0,0-1 0,-2 10 0,0 1 0,-1-1 0,0 0 0,0-1 0,-1 1 0,-9 16 0,-1 3 0,-318 718 0,-40 17-733,272-552 733,-21 38 0,118-244 35,0-1 0,0 0-1,-1 0 1,0 0 0,0 0 0,0 0 0,-1-1-1,1 0 1,-1 0 0,0 0 0,-1-1 0,1 1-1,0-1 1,-11 4 0,3-3 0,0-1 0,0 0 1,-1-1-1,1 0 0,-23 0 0,15-1-35,1-1 0,0-1 0,-1-1 0,1 0 0,0-2 0,0 0 0,0-1 0,1-1 0,-1-1 0,-35-19 0,3-5 0,2-2 0,1-2 0,-80-75 0,92 74-682,-42-54-1,61 66-6143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4:06:25.3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0 754 24575,'8'33'0,"34"115"0,-36-130 0,2 0 0,0 0 0,1-1 0,0 0 0,21 27 0,-27-41 0,-1 0 0,1 0 0,0 0 0,0 0 0,0 0 0,0 0 0,1-1 0,-1 1 0,1-1 0,-1 0 0,1 0 0,0-1 0,0 1 0,0-1 0,0 0 0,0 0 0,0 0 0,0 0 0,0-1 0,0 0 0,0 1 0,5-2 0,3-1 0,-1-1 0,0 0 0,0 0 0,0-1 0,0-1 0,-1 0 0,15-9 0,97-63 0,159-132 0,-134 95 0,32-18-493,7 8-1,4 8 1,317-141 0,-413 218-5725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4:06:27.8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1 290 24575,'55'63'0,"-41"-46"0,0 0 0,21 19 0,-32-34 0,0 0 0,1 0 0,-1 0 0,0 0 0,1 0 0,-1-1 0,1 1 0,0-1 0,-1 0 0,1 0 0,0 0 0,0-1 0,-1 1 0,1-1 0,0 0 0,0 0 0,0-1 0,0 1 0,-1-1 0,1 1 0,0-1 0,0-1 0,-1 1 0,4-2 0,11-5 0,-1-1 0,-1 0 0,28-21 0,-14 9 0,28-17 0,200-126 0,-188 124 0,133-54 0,-166 81-1365,-9 6-5461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04:02:37.2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24575,'33'12'0,"-11"-3"0,18 1 0,1-2 0,0-1 0,56 1 0,129-8 0,-96-2 0,801 2 0,-921 0 0,-2-1 0,1 1 0,0 1 0,0-1 0,-1 2 0,10 1 0,-18-3 0,1 0 0,-1 0 0,1 0 0,0 0 0,-1 1 0,1-1 0,-1 0 0,1 0 0,-1 0 0,1 1 0,-1-1 0,1 0 0,-1 1 0,0-1 0,1 0 0,-1 1 0,1-1 0,-1 1 0,0-1 0,1 1 0,-1-1 0,0 0 0,1 1 0,-1-1 0,0 1 0,0-1 0,0 1 0,1 0 0,-1 0 0,-11 11 0,-24 4 0,-184 49 0,179-56 0,1-3 0,-62 3 0,-82-9 0,93-1 0,45 1 0,-63-1 0,-163 19 0,220-13 0,-84-3 0,78-3 0,945 0 0,-461 2 0,-423-1-59,8 0-268,1 0 1,-1-1-1,15-2 1,-8-3-6500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6T02:01:14.47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884 1,'2554'0,"-2510"2,1 3,64 14,-60-9,83 6,-29-14,141 11,-104 6,223 19,-166-32,202 14,-270-5,417 29,-209-16,-181-11,112 19,84 6,464-34,-455-11,111 16,-32 0,1975-12,-1165-3,-253-13,245 6,-313 7,-458-18,-450 19,0-1,-1-1,0-1,23-7,-21-2,-22 13,0 0,1-1,-1 1,0 0,0-1,0 1,1-1,-1 1,0 0,0-1,0 1,0-1,0 1,0-1,0 1,0-1,0 1,0 0,0-1,0 1,0-1,0 1,0-1,0 1,-1 0,1-1,0 1,-1-1,-1-2,0 1,-1 0,1 0,-1 1,0-1,1 0,-1 1,0 0,0 0,0 0,-6-2,-41-8,0 1,-74-3,-110 5,181 7,-420 0,-132-4,3-40,-500-57,-73 98,608 6,-9750-2,9734 34,482-25,20-2,0 4,0 3,-91 29,161-39,0 0,1 1,-1 0,1 1,-16 11,24-15,0-1,0 1,0 0,1-1,-1 1,0 0,1 0,0 0,-1 0,1 1,0-1,0 0,0 1,0 2,0-4,1 1,1 0,-1 0,0-1,0 1,0 0,1 0,-1-1,1 1,0 0,-1-1,1 1,0-1,0 1,0-1,0 1,0-1,0 0,0 1,1-1,-1 0,3 2,6 5,1-1,1 0,-1-1,1 0,0-1,0 0,17 4,94 18,-33-13,112 2,94-13,-188-4,8388-3,-8169-5,1-14,534-108,-439 58,-283 58,148 3,3629 17,-2306-7,-1597 3,-1-1,0 1,0 1,0 1,0 0,0 0,23 11,-35-14,-1 0,1 0,-1 1,1-1,0 0,-1 0,1 1,-1-1,1 1,-1-1,1 0,-1 1,0-1,1 1,-1-1,1 1,-1-1,0 1,0-1,1 1,-1-1,0 1,0 0,0-1,1 1,-1-1,0 1,0 1,-1-1,1 0,-1-1,1 1,-1 0,1 0,-1 0,0 0,0-1,1 1,-1 0,0-1,0 1,0-1,0 1,-1 0,-45 15,-38 3,-138 12,-98-11,296-19,-1686 18,1241-21,-4527 0,2835 3,1965-3,-341-46,482 38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6T02:04:23.74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272 0,'10084'0,"-12269"0,1602 25,-1 29,25-2,0-26,-983-25,705-3,-1098 2,1870-4,-113-19,108 11,-80-2,-552 12,295 4,5785 0,-2697-4,-1219 2,-1198-14,-121 3,0 9,-94 3,-25-1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6T02:13:36.97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1,'0'0,"0"0,0 0,0 0,0 0,0 0,0 1,1-1,-1 0,0 0,0 0,0 0,0 0,0 0,0 0,0 1,0-1,0 0,0 0,0 0,0 0,0 0,0 0,0 0,0 1,0-1,0 0,0 0,0 0,0 0,0 0,0 0,-1 0,1 1,0-1,0 0,0 0,0 0,0 0,0 0,0 0,0 0,0 0,-1 0,16 6,42 3,0-3,0-2,72-5,-42 0,2193 0,-2244-1,56-10,-21 2,-48 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2:13:41.1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206 0 24575,'2'0'0,"0"1"0,-1-1 0,1 0 0,0 1 0,-1-1 0,1 1 0,-1 0 0,1-1 0,-1 1 0,1 0 0,-1 0 0,0 0 0,1 0 0,-1 0 0,0 0 0,0 0 0,2 2 0,16 25 0,-14-20 0,97 184 0,-16-26 0,-83-160 0,-1-1 0,1 1 0,-1 0 0,0 0 0,-1 0 0,1 0 0,-1 0 0,0 0 0,-1 1 0,1-1 0,-2 12 0,-2 5 0,-10 43 0,2-13 0,-2 74 0,3 232 0,11-353 0,-1 1 0,-1-1 0,1 1 0,-1-1 0,0 0 0,-1 1 0,-4 11 0,5-15 0,-1 0 0,0 0 0,1 0 0,-1 0 0,-1-1 0,1 1 0,0 0 0,-1-1 0,1 0 0,-1 0 0,0 1 0,1-1 0,-1-1 0,0 1 0,0 0 0,-1-1 0,-2 2 0,-35 8-107,0-2-1,-1-2 0,1-1 1,-61 0-1,65-4-719,-14 1-5999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2:13:45.1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1 173 24575,'1325'0'0,"-1291"-2"0,54-9 0,16-1 0,93 9 0,93-6 0,346-78 0,-532 71 0,34-7-1365,-89 14-5461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LeZ8Cr2YVM&amp;t=32841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12.xml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32.png"/><Relationship Id="rId2" Type="http://schemas.openxmlformats.org/officeDocument/2006/relationships/image" Target="../media/image27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10.xml"/><Relationship Id="rId1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15.xml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customXml" Target="../ink/ink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19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5" Type="http://schemas.openxmlformats.org/officeDocument/2006/relationships/image" Target="../media/image46.png"/><Relationship Id="rId4" Type="http://schemas.openxmlformats.org/officeDocument/2006/relationships/customXml" Target="../ink/ink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23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customXml" Target="../ink/ink25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61.png"/><Relationship Id="rId3" Type="http://schemas.openxmlformats.org/officeDocument/2006/relationships/customXml" Target="../ink/ink26.xml"/><Relationship Id="rId7" Type="http://schemas.openxmlformats.org/officeDocument/2006/relationships/image" Target="../media/image58.png"/><Relationship Id="rId12" Type="http://schemas.openxmlformats.org/officeDocument/2006/relationships/customXml" Target="../ink/ink31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60.png"/><Relationship Id="rId5" Type="http://schemas.openxmlformats.org/officeDocument/2006/relationships/customXml" Target="../ink/ink27.xml"/><Relationship Id="rId10" Type="http://schemas.openxmlformats.org/officeDocument/2006/relationships/customXml" Target="../ink/ink30.xml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customXml" Target="../ink/ink32.xml"/><Relationship Id="rId7" Type="http://schemas.openxmlformats.org/officeDocument/2006/relationships/customXml" Target="../ink/ink34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customXml" Target="../ink/ink33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12" Type="http://schemas.openxmlformats.org/officeDocument/2006/relationships/customXml" Target="../ink/ink39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0" Type="http://schemas.openxmlformats.org/officeDocument/2006/relationships/customXml" Target="../ink/ink38.xml"/><Relationship Id="rId4" Type="http://schemas.openxmlformats.org/officeDocument/2006/relationships/customXml" Target="../ink/ink35.xml"/><Relationship Id="rId9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4E4C8-77E8-79DC-FDF3-5C39E61D7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7134" y="1066801"/>
            <a:ext cx="8836803" cy="2421464"/>
          </a:xfrm>
        </p:spPr>
        <p:txBody>
          <a:bodyPr>
            <a:normAutofit/>
          </a:bodyPr>
          <a:lstStyle/>
          <a:p>
            <a:r>
              <a:rPr lang="en-IN" sz="7200" b="1" dirty="0">
                <a:latin typeface="Verdana" panose="020B0604030504040204" pitchFamily="34" charset="0"/>
                <a:ea typeface="Verdana" panose="020B0604030504040204" pitchFamily="34" charset="0"/>
              </a:rPr>
              <a:t>REACT JS Notes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7CB78-0A46-5E92-CEA4-199D7AC525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2000" b="1" dirty="0"/>
              <a:t>By</a:t>
            </a:r>
            <a:r>
              <a:rPr lang="en-IN" sz="3200" b="1" dirty="0"/>
              <a:t> Dhruv DHOLARIYA</a:t>
            </a:r>
          </a:p>
        </p:txBody>
      </p:sp>
    </p:spTree>
    <p:extLst>
      <p:ext uri="{BB962C8B-B14F-4D97-AF65-F5344CB8AC3E}">
        <p14:creationId xmlns:p14="http://schemas.microsoft.com/office/powerpoint/2010/main" val="3736549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FD8B-BC0B-0BEA-E567-1B60EA236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024117" cy="98593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b="1" dirty="0" err="1">
                <a:latin typeface="Verdana" panose="020B0604030504040204" pitchFamily="34" charset="0"/>
                <a:ea typeface="Verdana" panose="020B0604030504040204" pitchFamily="34" charset="0"/>
              </a:rPr>
              <a:t>Usememo</a:t>
            </a: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 and </a:t>
            </a:r>
            <a:r>
              <a:rPr lang="en-IN" b="1" dirty="0" err="1">
                <a:latin typeface="Verdana" panose="020B0604030504040204" pitchFamily="34" charset="0"/>
                <a:ea typeface="Verdana" panose="020B0604030504040204" pitchFamily="34" charset="0"/>
              </a:rPr>
              <a:t>usecallback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348C4-BEF6-8722-6261-C0615F6A6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https://www.youtube.com/watch?v=lLeZ8Cr2YVM&amp;t=32841s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4226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CCAE-F949-DE42-843A-97C5E984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726163"/>
            <a:ext cx="10818844" cy="308843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Class based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7A88-8475-EED1-880F-91054087C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9658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3DF3-6344-E198-C8D2-8EC0E24A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FEBA2-8BB1-AABB-3CAA-77960C2B6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ED25F-1C69-DF8D-D703-9B140142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88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CF490-16CE-16BD-389C-F5C38F1B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196F9-39B8-046A-8CF9-039514AF0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179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F374-40C9-59D5-D246-17B72216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53D2F-7354-B583-9B2C-F5C623C46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63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3635A-C363-6124-3EC1-8926CD0A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1A8BC-D6C1-A968-AA6A-EB0C7BC93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14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D487-1D3D-4B02-D2D8-33A6898B7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949472" cy="564191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>
                <a:latin typeface="Verdana" panose="020B0604030504040204" pitchFamily="34" charset="0"/>
                <a:ea typeface="Verdana" panose="020B0604030504040204" pitchFamily="34" charset="0"/>
              </a:rPr>
              <a:t>AG Grid</a:t>
            </a:r>
          </a:p>
        </p:txBody>
      </p:sp>
    </p:spTree>
    <p:extLst>
      <p:ext uri="{BB962C8B-B14F-4D97-AF65-F5344CB8AC3E}">
        <p14:creationId xmlns:p14="http://schemas.microsoft.com/office/powerpoint/2010/main" val="3939776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F66D3-3BC3-4B99-84D9-40956F71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826B4-DDB3-2CFE-D505-1435793FB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F56A1-9340-1BEB-F043-374E5658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104D0-A746-BB5C-FEDD-413674082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3429000"/>
            <a:ext cx="3599820" cy="2528118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0752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D43F-D4AF-9BF8-6D73-551F6473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453DC-4EAC-BEAC-9C91-31698BB85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A167D-4042-2E0F-C866-FEF3DD782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4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DC41-3E50-5ED7-1A63-100987806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7B703-8FB3-B96C-E7BB-A1090138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99" y="1321253"/>
            <a:ext cx="9782402" cy="55026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2E4E7E-336E-6114-9605-18A088AB4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91" y="342122"/>
            <a:ext cx="11416003" cy="724678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b="1" dirty="0">
                <a:latin typeface="Arial Rounded MT Bold" panose="020F0704030504030204" pitchFamily="34" charset="0"/>
              </a:rPr>
              <a:t>Render components- </a:t>
            </a:r>
            <a:r>
              <a:rPr lang="en-IN" b="1" dirty="0" err="1">
                <a:latin typeface="Arial Rounded MT Bold" panose="020F0704030504030204" pitchFamily="34" charset="0"/>
              </a:rPr>
              <a:t>cellrenderer</a:t>
            </a:r>
            <a:endParaRPr lang="en-IN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39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D977-8865-D9CC-E068-5CBD6060D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466531"/>
            <a:ext cx="10131425" cy="5324669"/>
          </a:xfrm>
        </p:spPr>
        <p:txBody>
          <a:bodyPr/>
          <a:lstStyle/>
          <a:p>
            <a:r>
              <a:rPr lang="en-IN" dirty="0" err="1"/>
              <a:t>UseState</a:t>
            </a:r>
            <a:endParaRPr lang="en-IN" dirty="0"/>
          </a:p>
          <a:p>
            <a:r>
              <a:rPr lang="en-IN" dirty="0" err="1"/>
              <a:t>UseEffect</a:t>
            </a:r>
            <a:endParaRPr lang="en-IN" dirty="0"/>
          </a:p>
          <a:p>
            <a:r>
              <a:rPr lang="en-IN" dirty="0" err="1"/>
              <a:t>UseNavigate</a:t>
            </a:r>
            <a:endParaRPr lang="en-IN" dirty="0"/>
          </a:p>
          <a:p>
            <a:r>
              <a:rPr lang="en-IN" dirty="0" err="1"/>
              <a:t>UseParams</a:t>
            </a:r>
            <a:endParaRPr lang="en-IN" dirty="0"/>
          </a:p>
          <a:p>
            <a:r>
              <a:rPr lang="en-IN" dirty="0" err="1"/>
              <a:t>UseSearchParams</a:t>
            </a:r>
            <a:endParaRPr lang="en-IN" dirty="0"/>
          </a:p>
          <a:p>
            <a:r>
              <a:rPr lang="en-IN" dirty="0"/>
              <a:t>Context API and </a:t>
            </a:r>
            <a:r>
              <a:rPr lang="en-IN" dirty="0" err="1"/>
              <a:t>useContext</a:t>
            </a:r>
            <a:endParaRPr lang="en-IN" dirty="0"/>
          </a:p>
          <a:p>
            <a:r>
              <a:rPr lang="en-IN" dirty="0" err="1"/>
              <a:t>UseRef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9001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00A35-E72C-F592-BEF9-3500AB1C9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91" y="342122"/>
            <a:ext cx="11416003" cy="724678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b="1" dirty="0">
                <a:latin typeface="Arial Rounded MT Bold" panose="020F0704030504030204" pitchFamily="34" charset="0"/>
              </a:rPr>
              <a:t>Conditional styling - </a:t>
            </a:r>
            <a:r>
              <a:rPr lang="en-IN" b="1" dirty="0" err="1">
                <a:latin typeface="Arial Rounded MT Bold" panose="020F0704030504030204" pitchFamily="34" charset="0"/>
              </a:rPr>
              <a:t>cellstyle</a:t>
            </a:r>
            <a:endParaRPr lang="en-IN" b="1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7D1F96-9CD4-B919-FACD-DA79D4831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744" y="1199146"/>
            <a:ext cx="10154513" cy="550565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F3B8C2-A917-E9BE-8318-3B3D6578264F}"/>
                  </a:ext>
                </a:extLst>
              </p14:cNvPr>
              <p14:cNvContentPartPr/>
              <p14:nvPr/>
            </p14:nvContentPartPr>
            <p14:xfrm>
              <a:off x="3712768" y="3246950"/>
              <a:ext cx="6292080" cy="141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F3B8C2-A917-E9BE-8318-3B3D657826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8768" y="3139310"/>
                <a:ext cx="6399720" cy="35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0772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85EB3-B4AE-A700-5683-FA1166CF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A77E3B-5B23-B765-65AC-69DC283CC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707" y="1334278"/>
            <a:ext cx="9902586" cy="5369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4270592-2259-2705-7888-7CAC140A9872}"/>
              </a:ext>
            </a:extLst>
          </p:cNvPr>
          <p:cNvSpPr txBox="1">
            <a:spLocks/>
          </p:cNvSpPr>
          <p:nvPr/>
        </p:nvSpPr>
        <p:spPr>
          <a:xfrm>
            <a:off x="377891" y="342122"/>
            <a:ext cx="11416003" cy="7246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Arial Rounded MT Bold" panose="020F0704030504030204" pitchFamily="34" charset="0"/>
              </a:rPr>
              <a:t>Conditional styling - </a:t>
            </a:r>
            <a:r>
              <a:rPr lang="en-IN" b="1" dirty="0" err="1">
                <a:latin typeface="Arial Rounded MT Bold" panose="020F0704030504030204" pitchFamily="34" charset="0"/>
              </a:rPr>
              <a:t>cellclass</a:t>
            </a:r>
            <a:endParaRPr lang="en-IN" b="1" dirty="0"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A2B5805-CB66-9DA0-2C6A-FC72753F6058}"/>
                  </a:ext>
                </a:extLst>
              </p14:cNvPr>
              <p14:cNvContentPartPr/>
              <p14:nvPr/>
            </p14:nvContentPartPr>
            <p14:xfrm>
              <a:off x="3270328" y="3648350"/>
              <a:ext cx="3728520" cy="57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A2B5805-CB66-9DA0-2C6A-FC72753F60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6328" y="3540350"/>
                <a:ext cx="3836160" cy="27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9214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D124-302E-0683-13E6-48F5D89F5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5233"/>
            <a:ext cx="10865497" cy="821094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YouTube Sans"/>
              </a:rPr>
              <a:t>Tooltip 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776090-024A-4BB4-90C9-796037B90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742" y="1316167"/>
            <a:ext cx="9652517" cy="542954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3A3113-15D3-AFF6-3F35-CC285B0ED6D8}"/>
                  </a:ext>
                </a:extLst>
              </p14:cNvPr>
              <p14:cNvContentPartPr/>
              <p14:nvPr/>
            </p14:nvContentPartPr>
            <p14:xfrm>
              <a:off x="3797368" y="2416430"/>
              <a:ext cx="1045440" cy="10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3A3113-15D3-AFF6-3F35-CC285B0ED6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3368" y="2308790"/>
                <a:ext cx="11530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41147BE-A377-8A45-1EF8-DB94AC38CEF9}"/>
                  </a:ext>
                </a:extLst>
              </p14:cNvPr>
              <p14:cNvContentPartPr/>
              <p14:nvPr/>
            </p14:nvContentPartPr>
            <p14:xfrm>
              <a:off x="4870888" y="2071550"/>
              <a:ext cx="167040" cy="457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41147BE-A377-8A45-1EF8-DB94AC38CE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53248" y="2053550"/>
                <a:ext cx="20268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22816CF-CDC6-4842-3E53-AC034E4DA5F8}"/>
                  </a:ext>
                </a:extLst>
              </p14:cNvPr>
              <p14:cNvContentPartPr/>
              <p14:nvPr/>
            </p14:nvContentPartPr>
            <p14:xfrm>
              <a:off x="4776928" y="3110150"/>
              <a:ext cx="1067760" cy="62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22816CF-CDC6-4842-3E53-AC034E4DA5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59288" y="3092510"/>
                <a:ext cx="1103400" cy="9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3285ACD-0E14-1C90-6AF9-A7510507E8B9}"/>
              </a:ext>
            </a:extLst>
          </p:cNvPr>
          <p:cNvGrpSpPr/>
          <p:nvPr/>
        </p:nvGrpSpPr>
        <p:grpSpPr>
          <a:xfrm>
            <a:off x="4609168" y="4963430"/>
            <a:ext cx="747360" cy="394560"/>
            <a:chOff x="4609168" y="4963430"/>
            <a:chExt cx="74736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B5D7801-8370-60BA-BB10-075480318F80}"/>
                    </a:ext>
                  </a:extLst>
                </p14:cNvPr>
                <p14:cNvContentPartPr/>
                <p14:nvPr/>
              </p14:nvContentPartPr>
              <p14:xfrm>
                <a:off x="4646608" y="5028950"/>
                <a:ext cx="379440" cy="142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B5D7801-8370-60BA-BB10-075480318F8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28608" y="5011310"/>
                  <a:ext cx="415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D8C8F24-990A-85BD-C8E7-B8C091FD4EEC}"/>
                    </a:ext>
                  </a:extLst>
                </p14:cNvPr>
                <p14:cNvContentPartPr/>
                <p14:nvPr/>
              </p14:nvContentPartPr>
              <p14:xfrm>
                <a:off x="4609168" y="5191310"/>
                <a:ext cx="427680" cy="6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D8C8F24-990A-85BD-C8E7-B8C091FD4EE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91168" y="5173310"/>
                  <a:ext cx="463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428168B-C1B4-0579-708F-488CFA26A4A6}"/>
                    </a:ext>
                  </a:extLst>
                </p14:cNvPr>
                <p14:cNvContentPartPr/>
                <p14:nvPr/>
              </p14:nvContentPartPr>
              <p14:xfrm>
                <a:off x="4622128" y="5036150"/>
                <a:ext cx="415080" cy="162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428168B-C1B4-0579-708F-488CFA26A4A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04488" y="5018510"/>
                  <a:ext cx="450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0EAA39-8620-B972-AD54-93FE0FC7FBA4}"/>
                    </a:ext>
                  </a:extLst>
                </p14:cNvPr>
                <p14:cNvContentPartPr/>
                <p14:nvPr/>
              </p14:nvContentPartPr>
              <p14:xfrm>
                <a:off x="5188048" y="4963430"/>
                <a:ext cx="168480" cy="394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0EAA39-8620-B972-AD54-93FE0FC7FBA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70408" y="4945790"/>
                  <a:ext cx="204120" cy="43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24631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2229D-B12E-B3E7-5CAE-DAC820D41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42597"/>
            <a:ext cx="10828175" cy="97038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b="1" dirty="0">
                <a:latin typeface="Arial Rounded MT Bold" panose="020F0704030504030204" pitchFamily="34" charset="0"/>
              </a:rPr>
              <a:t>Using API to fetch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CD842B-9DC6-468B-7418-1ED6004D4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783" y="1390260"/>
            <a:ext cx="6331564" cy="4982547"/>
          </a:xfrm>
        </p:spPr>
      </p:pic>
    </p:spTree>
    <p:extLst>
      <p:ext uri="{BB962C8B-B14F-4D97-AF65-F5344CB8AC3E}">
        <p14:creationId xmlns:p14="http://schemas.microsoft.com/office/powerpoint/2010/main" val="4035766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56EE8-C9A6-9F95-8EAE-26C9464F5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38540"/>
            <a:ext cx="10697546" cy="88640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dirty="0"/>
              <a:t>Pagination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D573C3-6C29-165A-543F-D08D5B59B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916" y="2258843"/>
            <a:ext cx="10226263" cy="3199565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1357215-A2FF-70CC-7A0D-EBA95179FE58}"/>
              </a:ext>
            </a:extLst>
          </p:cNvPr>
          <p:cNvGrpSpPr/>
          <p:nvPr/>
        </p:nvGrpSpPr>
        <p:grpSpPr>
          <a:xfrm>
            <a:off x="4926328" y="3946790"/>
            <a:ext cx="2648160" cy="324720"/>
            <a:chOff x="4926328" y="3946790"/>
            <a:chExt cx="264816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AC653F1-7272-367D-8942-7BF27965E7D0}"/>
                    </a:ext>
                  </a:extLst>
                </p14:cNvPr>
                <p14:cNvContentPartPr/>
                <p14:nvPr/>
              </p14:nvContentPartPr>
              <p14:xfrm>
                <a:off x="4926328" y="4019870"/>
                <a:ext cx="1944360" cy="20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AC653F1-7272-367D-8942-7BF27965E7D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08688" y="4002230"/>
                  <a:ext cx="1980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C0E3012-6470-43DF-5868-42937CF6AADB}"/>
                    </a:ext>
                  </a:extLst>
                </p14:cNvPr>
                <p14:cNvContentPartPr/>
                <p14:nvPr/>
              </p14:nvContentPartPr>
              <p14:xfrm>
                <a:off x="6755488" y="3965150"/>
                <a:ext cx="237600" cy="171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C0E3012-6470-43DF-5868-42937CF6AA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37488" y="3947510"/>
                  <a:ext cx="273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CF75A51-6C0E-B7FF-4A2B-53293755DDEB}"/>
                    </a:ext>
                  </a:extLst>
                </p14:cNvPr>
                <p14:cNvContentPartPr/>
                <p14:nvPr/>
              </p14:nvContentPartPr>
              <p14:xfrm>
                <a:off x="7073008" y="3946790"/>
                <a:ext cx="501480" cy="324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CF75A51-6C0E-B7FF-4A2B-53293755DDE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5008" y="3928790"/>
                  <a:ext cx="5371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F3514C1-7DE2-5A81-E8C1-45F123179327}"/>
                    </a:ext>
                  </a:extLst>
                </p14:cNvPr>
                <p14:cNvContentPartPr/>
                <p14:nvPr/>
              </p14:nvContentPartPr>
              <p14:xfrm>
                <a:off x="7333288" y="3993230"/>
                <a:ext cx="10080" cy="235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F3514C1-7DE2-5A81-E8C1-45F12317932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15648" y="3975590"/>
                  <a:ext cx="45720" cy="27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5191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5468-E1F6-C0DC-CDD3-E767329B0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59" y="223936"/>
            <a:ext cx="11075437" cy="113833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b="1" dirty="0">
                <a:latin typeface="Arial Rounded MT Bold" panose="020F0704030504030204" pitchFamily="34" charset="0"/>
              </a:rPr>
              <a:t>ROW SELECTION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5BE9DF-DEEB-49EC-FFB7-68487C516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578" y="1888584"/>
            <a:ext cx="8058598" cy="404027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66C6EDB-2524-4B4F-1283-0314A4A57B10}"/>
                  </a:ext>
                </a:extLst>
              </p14:cNvPr>
              <p14:cNvContentPartPr/>
              <p14:nvPr/>
            </p14:nvContentPartPr>
            <p14:xfrm>
              <a:off x="5327728" y="2004590"/>
              <a:ext cx="645840" cy="239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66C6EDB-2524-4B4F-1283-0314A4A57B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9728" y="1986950"/>
                <a:ext cx="6814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761FE8B-CD01-91E5-5A4E-4AEB692BBC09}"/>
                  </a:ext>
                </a:extLst>
              </p14:cNvPr>
              <p14:cNvContentPartPr/>
              <p14:nvPr/>
            </p14:nvContentPartPr>
            <p14:xfrm>
              <a:off x="5980768" y="4027790"/>
              <a:ext cx="375840" cy="138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761FE8B-CD01-91E5-5A4E-4AEB692BBC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3128" y="4009790"/>
                <a:ext cx="411480" cy="17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2609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5468-E1F6-C0DC-CDD3-E767329B0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59" y="223936"/>
            <a:ext cx="11075437" cy="113833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b="1" dirty="0">
                <a:latin typeface="Arial Rounded MT Bold" panose="020F0704030504030204" pitchFamily="34" charset="0"/>
              </a:rPr>
              <a:t>PRINT DATA OF ROW SELECTED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B23297-CBD0-F967-8EE2-31DA8FF57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70" y="1657773"/>
            <a:ext cx="7468247" cy="49762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7655E2-2D79-9DBD-63B3-933B58FA0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464" y="3946848"/>
            <a:ext cx="4777273" cy="26872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FE86F6B-A0BD-CC68-2358-DF5A3DD6EFFE}"/>
                  </a:ext>
                </a:extLst>
              </p14:cNvPr>
              <p14:cNvContentPartPr/>
              <p14:nvPr/>
            </p14:nvContentPartPr>
            <p14:xfrm>
              <a:off x="4282288" y="2363150"/>
              <a:ext cx="815760" cy="335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FE86F6B-A0BD-CC68-2358-DF5A3DD6EF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4648" y="2345510"/>
                <a:ext cx="85140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849188A-9018-44E9-2E76-7D1CCDB09870}"/>
                  </a:ext>
                </a:extLst>
              </p14:cNvPr>
              <p14:cNvContentPartPr/>
              <p14:nvPr/>
            </p14:nvContentPartPr>
            <p14:xfrm>
              <a:off x="4805368" y="4996190"/>
              <a:ext cx="573120" cy="246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849188A-9018-44E9-2E76-7D1CCDB098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87368" y="4978550"/>
                <a:ext cx="608760" cy="28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5694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5468-E1F6-C0DC-CDD3-E767329B0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59" y="223936"/>
            <a:ext cx="11075437" cy="113833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b="1" dirty="0">
                <a:latin typeface="Arial Rounded MT Bold" panose="020F0704030504030204" pitchFamily="34" charset="0"/>
              </a:rPr>
              <a:t>Select multiple row without ctrl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59374-C45C-6C9C-F370-2133E17DC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7117BE-4ED9-E45E-2FDC-6777C8F3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4" y="1834183"/>
            <a:ext cx="6512685" cy="45811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1FDBDEB-CF70-BC3F-3A3D-D84213E4FD9B}"/>
                  </a:ext>
                </a:extLst>
              </p14:cNvPr>
              <p14:cNvContentPartPr/>
              <p14:nvPr/>
            </p14:nvContentPartPr>
            <p14:xfrm>
              <a:off x="4068088" y="1968230"/>
              <a:ext cx="483480" cy="166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1FDBDEB-CF70-BC3F-3A3D-D84213E4FD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0448" y="1950590"/>
                <a:ext cx="5191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4B0071-175B-9FD2-50C1-971D6A0A1533}"/>
                  </a:ext>
                </a:extLst>
              </p14:cNvPr>
              <p14:cNvContentPartPr/>
              <p14:nvPr/>
            </p14:nvContentPartPr>
            <p14:xfrm>
              <a:off x="4749208" y="4838150"/>
              <a:ext cx="449640" cy="71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4B0071-175B-9FD2-50C1-971D6A0A15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31568" y="4820150"/>
                <a:ext cx="485280" cy="10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3558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5468-E1F6-C0DC-CDD3-E767329B0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59" y="223936"/>
            <a:ext cx="11075437" cy="113833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b="1" dirty="0">
                <a:latin typeface="Arial Rounded MT Bold" panose="020F0704030504030204" pitchFamily="34" charset="0"/>
              </a:rPr>
              <a:t>Checkbox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41CF0-0540-E1EC-53B2-7EA9D1CDD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BFD4A-50E5-7806-6F4F-11186E379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598" y="2408207"/>
            <a:ext cx="5311601" cy="311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2BB57-CECB-D7FF-5B56-B8446BBBE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89" y="3140485"/>
            <a:ext cx="5371397" cy="165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20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5468-E1F6-C0DC-CDD3-E767329B0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861" y="223936"/>
            <a:ext cx="4338735" cy="6214186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b="1" dirty="0">
                <a:latin typeface="Arial Rounded MT Bold" panose="020F0704030504030204" pitchFamily="34" charset="0"/>
              </a:rPr>
              <a:t>ROW SELECTION with condition that only id even can be selected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5328E3-4E83-A388-199B-C46BE940F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67" y="267961"/>
            <a:ext cx="6871775" cy="62855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135FEF5-BD4C-31FA-A761-2DE8F53762C8}"/>
                  </a:ext>
                </a:extLst>
              </p14:cNvPr>
              <p14:cNvContentPartPr/>
              <p14:nvPr/>
            </p14:nvContentPartPr>
            <p14:xfrm>
              <a:off x="3470848" y="1980110"/>
              <a:ext cx="792360" cy="358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135FEF5-BD4C-31FA-A761-2DE8F53762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3208" y="1962470"/>
                <a:ext cx="82800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9189C8F-F6F1-44BD-B69D-C08084DFFFFE}"/>
                  </a:ext>
                </a:extLst>
              </p14:cNvPr>
              <p14:cNvContentPartPr/>
              <p14:nvPr/>
            </p14:nvContentPartPr>
            <p14:xfrm>
              <a:off x="3824368" y="4905470"/>
              <a:ext cx="347040" cy="182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9189C8F-F6F1-44BD-B69D-C08084DFFF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6728" y="4887470"/>
                <a:ext cx="382680" cy="21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61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5E05D-9AA6-97D4-081B-E9698CF9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04" y="335903"/>
            <a:ext cx="10772191" cy="114766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Context Api and </a:t>
            </a:r>
            <a:r>
              <a:rPr lang="en-IN" b="1" dirty="0" err="1">
                <a:latin typeface="Verdana" panose="020B0604030504040204" pitchFamily="34" charset="0"/>
                <a:ea typeface="Verdana" panose="020B0604030504040204" pitchFamily="34" charset="0"/>
              </a:rPr>
              <a:t>Usecontext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50DD7-31F3-FDED-2C99-ADC5A0C81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923" y="2141537"/>
            <a:ext cx="5424195" cy="3051110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F4BFED-BB1E-07BC-8D97-272D14A6C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527" y="2104215"/>
            <a:ext cx="5490546" cy="3088432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7010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2798-BE3E-3BDE-FC82-D9F72DD72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2865" y="1781662"/>
            <a:ext cx="3596174" cy="854631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b="1" dirty="0">
                <a:latin typeface="Arial Rounded MT Bold" panose="020F0704030504030204" pitchFamily="34" charset="0"/>
              </a:rPr>
              <a:t>Pagination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85FFDB-931F-42C5-310D-855E97665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62" y="502387"/>
            <a:ext cx="8051900" cy="585322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B5377DC-E95A-5308-0967-5536A6B57523}"/>
                  </a:ext>
                </a:extLst>
              </p14:cNvPr>
              <p14:cNvContentPartPr/>
              <p14:nvPr/>
            </p14:nvContentPartPr>
            <p14:xfrm>
              <a:off x="5719408" y="38207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B5377DC-E95A-5308-0967-5536A6B575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1768" y="36443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6AB690-8209-8323-4FB1-8EC7CC3DF7D7}"/>
                  </a:ext>
                </a:extLst>
              </p14:cNvPr>
              <p14:cNvContentPartPr/>
              <p14:nvPr/>
            </p14:nvContentPartPr>
            <p14:xfrm>
              <a:off x="4973128" y="146495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6AB690-8209-8323-4FB1-8EC7CC3DF7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5488" y="14469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B0D4927-634A-6EC6-891B-1D0562A4ACEC}"/>
                  </a:ext>
                </a:extLst>
              </p14:cNvPr>
              <p14:cNvContentPartPr/>
              <p14:nvPr/>
            </p14:nvContentPartPr>
            <p14:xfrm>
              <a:off x="5439688" y="2344790"/>
              <a:ext cx="393840" cy="200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B0D4927-634A-6EC6-891B-1D0562A4AC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1688" y="2326790"/>
                <a:ext cx="429480" cy="23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BF4671E0-3CE6-DCC2-A6ED-C3EC9CF4757B}"/>
              </a:ext>
            </a:extLst>
          </p:cNvPr>
          <p:cNvGrpSpPr/>
          <p:nvPr/>
        </p:nvGrpSpPr>
        <p:grpSpPr>
          <a:xfrm>
            <a:off x="3452488" y="4595510"/>
            <a:ext cx="850320" cy="368280"/>
            <a:chOff x="3452488" y="4595510"/>
            <a:chExt cx="85032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5E9134-1FF6-EF9E-FA09-C73B0D446FDB}"/>
                    </a:ext>
                  </a:extLst>
                </p14:cNvPr>
                <p14:cNvContentPartPr/>
                <p14:nvPr/>
              </p14:nvContentPartPr>
              <p14:xfrm>
                <a:off x="3452488" y="4733750"/>
                <a:ext cx="235440" cy="52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5E9134-1FF6-EF9E-FA09-C73B0D446F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34488" y="4715750"/>
                  <a:ext cx="271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4C8F959-8297-C390-BB6D-572DF197E193}"/>
                    </a:ext>
                  </a:extLst>
                </p14:cNvPr>
                <p14:cNvContentPartPr/>
                <p14:nvPr/>
              </p14:nvContentPartPr>
              <p14:xfrm>
                <a:off x="3489568" y="4595510"/>
                <a:ext cx="64836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4C8F959-8297-C390-BB6D-572DF197E1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71568" y="4577510"/>
                  <a:ext cx="6840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C1E155-934F-0222-76D9-3DBD06770144}"/>
                    </a:ext>
                  </a:extLst>
                </p14:cNvPr>
                <p14:cNvContentPartPr/>
                <p14:nvPr/>
              </p14:nvContentPartPr>
              <p14:xfrm>
                <a:off x="3797368" y="4650230"/>
                <a:ext cx="505440" cy="313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C1E155-934F-0222-76D9-3DBD0677014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9728" y="4632230"/>
                  <a:ext cx="541080" cy="349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60528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5468-E1F6-C0DC-CDD3-E767329B0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88" y="643815"/>
            <a:ext cx="5188465" cy="4963884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b="1" dirty="0">
                <a:latin typeface="Arial Rounded MT Bold" panose="020F0704030504030204" pitchFamily="34" charset="0"/>
              </a:rPr>
              <a:t>Dynamic dropdown pagination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4A3B8E-0AB6-6E2E-8A34-F8A3E8FED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6581" y="233267"/>
            <a:ext cx="6214831" cy="647158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FC78B9-B7B4-ED3D-BB70-3393791E3E48}"/>
                  </a:ext>
                </a:extLst>
              </p14:cNvPr>
              <p14:cNvContentPartPr/>
              <p14:nvPr/>
            </p14:nvContentPartPr>
            <p14:xfrm>
              <a:off x="9470248" y="869510"/>
              <a:ext cx="533520" cy="246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FC78B9-B7B4-ED3D-BB70-3393791E3E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52608" y="851510"/>
                <a:ext cx="5691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88750EC-FACB-479C-03A2-D677F3A8BD02}"/>
                  </a:ext>
                </a:extLst>
              </p14:cNvPr>
              <p14:cNvContentPartPr/>
              <p14:nvPr/>
            </p14:nvContentPartPr>
            <p14:xfrm>
              <a:off x="9236968" y="1798670"/>
              <a:ext cx="329040" cy="85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88750EC-FACB-479C-03A2-D677F3A8BD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9328" y="1780670"/>
                <a:ext cx="3646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8F6E4E-7DDC-6C24-6DFC-72DD605A089A}"/>
                  </a:ext>
                </a:extLst>
              </p14:cNvPr>
              <p14:cNvContentPartPr/>
              <p14:nvPr/>
            </p14:nvContentPartPr>
            <p14:xfrm>
              <a:off x="6314848" y="1949870"/>
              <a:ext cx="385200" cy="1029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8F6E4E-7DDC-6C24-6DFC-72DD605A08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96848" y="1931870"/>
                <a:ext cx="420840" cy="106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4912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5468-E1F6-C0DC-CDD3-E767329B0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59" y="223936"/>
            <a:ext cx="11075437" cy="113833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b="1" dirty="0">
                <a:latin typeface="Arial Rounded MT Bold" panose="020F0704030504030204" pitchFamily="34" charset="0"/>
              </a:rPr>
              <a:t>Hide / Show column in ag grid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D98ABE-AB7A-87EB-F74A-C2FDB2BBD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472" y="1525718"/>
            <a:ext cx="5306264" cy="478177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03F47-F78A-DD59-A75E-88F5494C7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877" y="1525718"/>
            <a:ext cx="5666698" cy="47817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9D5CE3B-2538-00FF-A327-2757D0EF48B1}"/>
                  </a:ext>
                </a:extLst>
              </p14:cNvPr>
              <p14:cNvContentPartPr/>
              <p14:nvPr/>
            </p14:nvContentPartPr>
            <p14:xfrm>
              <a:off x="4385248" y="3159470"/>
              <a:ext cx="399240" cy="196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9D5CE3B-2538-00FF-A327-2757D0EF48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6248" y="3150830"/>
                <a:ext cx="416880" cy="21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28CE46A-9996-AF57-FF74-44F9172691E5}"/>
              </a:ext>
            </a:extLst>
          </p:cNvPr>
          <p:cNvGrpSpPr/>
          <p:nvPr/>
        </p:nvGrpSpPr>
        <p:grpSpPr>
          <a:xfrm>
            <a:off x="9134368" y="1854470"/>
            <a:ext cx="2097720" cy="2187720"/>
            <a:chOff x="9134368" y="1854470"/>
            <a:chExt cx="2097720" cy="21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63792CA-9399-F096-5E44-A7FCA52338BA}"/>
                    </a:ext>
                  </a:extLst>
                </p14:cNvPr>
                <p14:cNvContentPartPr/>
                <p14:nvPr/>
              </p14:nvContentPartPr>
              <p14:xfrm>
                <a:off x="9134368" y="1854470"/>
                <a:ext cx="464760" cy="245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63792CA-9399-F096-5E44-A7FCA52338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25728" y="1845830"/>
                  <a:ext cx="4824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9854A4-9BF5-085F-3E4E-2104F5479419}"/>
                    </a:ext>
                  </a:extLst>
                </p14:cNvPr>
                <p14:cNvContentPartPr/>
                <p14:nvPr/>
              </p14:nvContentPartPr>
              <p14:xfrm>
                <a:off x="9839608" y="2453510"/>
                <a:ext cx="654480" cy="158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9854A4-9BF5-085F-3E4E-2104F547941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30968" y="2444870"/>
                  <a:ext cx="672120" cy="16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A787A55-0585-834B-891F-24FFD127C552}"/>
                    </a:ext>
                  </a:extLst>
                </p14:cNvPr>
                <p14:cNvContentPartPr/>
                <p14:nvPr/>
              </p14:nvContentPartPr>
              <p14:xfrm>
                <a:off x="10506328" y="3292670"/>
                <a:ext cx="725760" cy="398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A787A55-0585-834B-891F-24FFD127C55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97328" y="3283670"/>
                  <a:ext cx="743400" cy="41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D721FF7-0208-E2E5-8619-603E8AE5FC7F}"/>
                  </a:ext>
                </a:extLst>
              </p14:cNvPr>
              <p14:cNvContentPartPr/>
              <p14:nvPr/>
            </p14:nvContentPartPr>
            <p14:xfrm>
              <a:off x="9656728" y="4803590"/>
              <a:ext cx="357120" cy="159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D721FF7-0208-E2E5-8619-603E8AE5FC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48088" y="4794950"/>
                <a:ext cx="374760" cy="1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7558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5468-E1F6-C0DC-CDD3-E767329B0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59" y="223936"/>
            <a:ext cx="11075437" cy="113833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b="1" dirty="0">
                <a:latin typeface="Arial Rounded MT Bold" panose="020F0704030504030204" pitchFamily="34" charset="0"/>
              </a:rPr>
              <a:t>QUICK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67EC89-57FB-45CB-03FA-BCCED5FAF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411" y="1540871"/>
            <a:ext cx="5633589" cy="498122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E9EA41-9377-BDAF-0801-3DB5C972A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078" y="1885443"/>
            <a:ext cx="5401511" cy="42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87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5468-E1F6-C0DC-CDD3-E767329B0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59" y="1418253"/>
            <a:ext cx="11075437" cy="3649134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800" b="1" dirty="0">
                <a:latin typeface="Arial Rounded MT Bold" panose="020F0704030504030204" pitchFamily="34" charset="0"/>
              </a:rPr>
              <a:t>Server side pagination , filtering , search , sorting</a:t>
            </a:r>
          </a:p>
        </p:txBody>
      </p:sp>
    </p:spTree>
    <p:extLst>
      <p:ext uri="{BB962C8B-B14F-4D97-AF65-F5344CB8AC3E}">
        <p14:creationId xmlns:p14="http://schemas.microsoft.com/office/powerpoint/2010/main" val="4010429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FC9D-B845-5C6B-0D38-7CC5B4661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E2679-E7DC-2B4C-B445-FCA23A44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651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48A12-96C7-528A-18E1-6E6ECCEBE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9B33C-582D-76D6-FC8D-59922B514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163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3E28-E1DC-E53E-D430-E8C3766E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C3DF-6BD3-07F5-5C90-2F4C3048F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666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34F54-41AC-19D9-8884-D1BE09FB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CAD6-53A0-953F-7BCE-843261803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978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5ACB8-16D8-F86F-21F1-3645FEB5D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5C444-B97F-5BA4-0285-062E28A89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050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8B7E-0DF7-F7F6-FF91-ABCC0489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1928"/>
            <a:ext cx="10744199" cy="1035696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USEREF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0ADC7-1F80-F346-1A56-667FF93A1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24" y="1622214"/>
            <a:ext cx="6073452" cy="34163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2717DE-6265-48D3-1197-BAF20003C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845" y="2024743"/>
            <a:ext cx="4992914" cy="28085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CF252F-1BD5-6FC9-C2DB-2CBF3737326E}"/>
              </a:ext>
            </a:extLst>
          </p:cNvPr>
          <p:cNvSpPr txBox="1"/>
          <p:nvPr/>
        </p:nvSpPr>
        <p:spPr>
          <a:xfrm>
            <a:off x="7931020" y="5374433"/>
            <a:ext cx="264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Goes in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1784144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D27F-FF75-2B15-791C-21DCE49E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C4138-CB8E-3C19-06A4-E6C775D1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722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8E91-9724-8F12-4904-18C4A8DC6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465667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Solution to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B219A-FC91-6C41-DDA5-7C1DBC8C9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89EE4F-BC3F-DCDF-A1BE-1B306DFC3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46" y="1303327"/>
            <a:ext cx="8727296" cy="50840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ACD636A-34C3-CC4A-788D-121EAD1887DD}"/>
                  </a:ext>
                </a:extLst>
              </p14:cNvPr>
              <p14:cNvContentPartPr/>
              <p14:nvPr/>
            </p14:nvContentPartPr>
            <p14:xfrm>
              <a:off x="5131888" y="3713510"/>
              <a:ext cx="5281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ACD636A-34C3-CC4A-788D-121EAD1887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3888" y="3695510"/>
                <a:ext cx="5637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7006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33AD9-3EF9-7261-56A6-91FA7161A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197" y="161731"/>
            <a:ext cx="11171429" cy="1456267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Verdana" panose="020B0604030504040204" pitchFamily="34" charset="0"/>
                <a:ea typeface="Verdana" panose="020B0604030504040204" pitchFamily="34" charset="0"/>
              </a:rPr>
              <a:t>Can also be used to store previous value of state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0E4117-C2BB-8250-E357-20A8F9A56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927" y="1460404"/>
            <a:ext cx="9081251" cy="510820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A9153BC-373E-8CA6-D4DD-71911A3A0F27}"/>
                  </a:ext>
                </a:extLst>
              </p14:cNvPr>
              <p14:cNvContentPartPr/>
              <p14:nvPr/>
            </p14:nvContentPartPr>
            <p14:xfrm>
              <a:off x="1894048" y="391907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A9153BC-373E-8CA6-D4DD-71911A3A0F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6408" y="390107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0E35696-F903-E8F3-7D7B-767369FB0910}"/>
                  </a:ext>
                </a:extLst>
              </p14:cNvPr>
              <p14:cNvContentPartPr/>
              <p14:nvPr/>
            </p14:nvContentPartPr>
            <p14:xfrm>
              <a:off x="5262208" y="4366910"/>
              <a:ext cx="54252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0E35696-F903-E8F3-7D7B-767369FB09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44568" y="4348910"/>
                <a:ext cx="5781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2629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5B882-1481-8853-A943-3B2196ED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0630"/>
            <a:ext cx="10131425" cy="765109"/>
          </a:xfrm>
        </p:spPr>
        <p:txBody>
          <a:bodyPr/>
          <a:lstStyle/>
          <a:p>
            <a:pPr algn="ctr"/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To Focus input field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0AB82D-FF6B-B837-7D31-80449D146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081" y="895739"/>
            <a:ext cx="9521370" cy="535577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972E53B-268D-C30D-892C-D75BED04CDC0}"/>
                  </a:ext>
                </a:extLst>
              </p14:cNvPr>
              <p14:cNvContentPartPr/>
              <p14:nvPr/>
            </p14:nvContentPartPr>
            <p14:xfrm>
              <a:off x="4991848" y="3984230"/>
              <a:ext cx="598320" cy="75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972E53B-268D-C30D-892C-D75BED04CD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3848" y="3966230"/>
                <a:ext cx="633960" cy="11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3050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9AB10-A5BD-B948-8A54-5318B70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98581"/>
            <a:ext cx="10818844" cy="98282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USEREDUCUER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99C683-9B33-0E94-ABF7-AC296EEAF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286" y="2020239"/>
            <a:ext cx="5225143" cy="2939143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B4169-C3D9-0741-E229-E2F526E4D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745" y="2020240"/>
            <a:ext cx="5225143" cy="2939143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5680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A7B17-CACC-70AD-3DEB-030254E91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91886"/>
            <a:ext cx="10660223" cy="1091681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CUSTOM HOOKS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5A873A-CE6C-652F-B4E1-93FBC3E6F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7213" y="2291787"/>
            <a:ext cx="5833362" cy="3281266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B44A07-D87E-82C2-D261-FEC863315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9" y="2291787"/>
            <a:ext cx="5833360" cy="3281265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B3FB6B-1A20-EEBF-6876-46AE26B4FBD2}"/>
              </a:ext>
            </a:extLst>
          </p:cNvPr>
          <p:cNvSpPr txBox="1"/>
          <p:nvPr/>
        </p:nvSpPr>
        <p:spPr>
          <a:xfrm>
            <a:off x="3657600" y="5990253"/>
            <a:ext cx="598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useFetch</a:t>
            </a:r>
            <a:r>
              <a:rPr lang="en-IN" dirty="0"/>
              <a:t> is our custom hook</a:t>
            </a:r>
          </a:p>
        </p:txBody>
      </p:sp>
    </p:spTree>
    <p:extLst>
      <p:ext uri="{BB962C8B-B14F-4D97-AF65-F5344CB8AC3E}">
        <p14:creationId xmlns:p14="http://schemas.microsoft.com/office/powerpoint/2010/main" val="20033192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899</TotalTime>
  <Words>141</Words>
  <Application>Microsoft Office PowerPoint</Application>
  <PresentationFormat>Widescreen</PresentationFormat>
  <Paragraphs>38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 Rounded MT Bold</vt:lpstr>
      <vt:lpstr>Calibri</vt:lpstr>
      <vt:lpstr>Calibri Light</vt:lpstr>
      <vt:lpstr>Verdana</vt:lpstr>
      <vt:lpstr>YouTube Sans</vt:lpstr>
      <vt:lpstr>Celestial</vt:lpstr>
      <vt:lpstr>REACT JS Notes</vt:lpstr>
      <vt:lpstr>PowerPoint Presentation</vt:lpstr>
      <vt:lpstr>Context Api and Usecontext</vt:lpstr>
      <vt:lpstr>USEREF</vt:lpstr>
      <vt:lpstr>Solution to the problem</vt:lpstr>
      <vt:lpstr>Can also be used to store previous value of state</vt:lpstr>
      <vt:lpstr>To Focus input field</vt:lpstr>
      <vt:lpstr>USEREDUCUER</vt:lpstr>
      <vt:lpstr>CUSTOM HOOKS</vt:lpstr>
      <vt:lpstr>Usememo and usecallback</vt:lpstr>
      <vt:lpstr>Class based components</vt:lpstr>
      <vt:lpstr>PowerPoint Presentation</vt:lpstr>
      <vt:lpstr>PowerPoint Presentation</vt:lpstr>
      <vt:lpstr>PowerPoint Presentation</vt:lpstr>
      <vt:lpstr>PowerPoint Presentation</vt:lpstr>
      <vt:lpstr>AG Grid</vt:lpstr>
      <vt:lpstr>PowerPoint Presentation</vt:lpstr>
      <vt:lpstr>PowerPoint Presentation</vt:lpstr>
      <vt:lpstr>Render components- cellrenderer</vt:lpstr>
      <vt:lpstr>Conditional styling - cellstyle</vt:lpstr>
      <vt:lpstr>PowerPoint Presentation</vt:lpstr>
      <vt:lpstr>Tooltip </vt:lpstr>
      <vt:lpstr>Using API to fetch data</vt:lpstr>
      <vt:lpstr>Pagination</vt:lpstr>
      <vt:lpstr>ROW SELECTION</vt:lpstr>
      <vt:lpstr>PRINT DATA OF ROW SELECTED</vt:lpstr>
      <vt:lpstr>Select multiple row without ctrl</vt:lpstr>
      <vt:lpstr>Checkbox selection</vt:lpstr>
      <vt:lpstr>ROW SELECTION with condition that only id even can be selected</vt:lpstr>
      <vt:lpstr>Pagination</vt:lpstr>
      <vt:lpstr>Dynamic dropdown pagination</vt:lpstr>
      <vt:lpstr>Hide / Show column in ag grid</vt:lpstr>
      <vt:lpstr>QUICK SEARCH</vt:lpstr>
      <vt:lpstr>Server side pagination , filtering , search , sorting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JS Notes</dc:title>
  <dc:creator>dhruvdholariya44255@outlook.com</dc:creator>
  <cp:lastModifiedBy>Dhruv Dholariya</cp:lastModifiedBy>
  <cp:revision>7</cp:revision>
  <dcterms:created xsi:type="dcterms:W3CDTF">2023-06-15T03:32:31Z</dcterms:created>
  <dcterms:modified xsi:type="dcterms:W3CDTF">2023-06-17T03:26:45Z</dcterms:modified>
</cp:coreProperties>
</file>